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6" r:id="rId5"/>
    <p:sldId id="259" r:id="rId6"/>
    <p:sldId id="264" r:id="rId7"/>
    <p:sldId id="265" r:id="rId8"/>
    <p:sldId id="274" r:id="rId9"/>
    <p:sldId id="275" r:id="rId10"/>
    <p:sldId id="278" r:id="rId11"/>
    <p:sldId id="268" r:id="rId12"/>
    <p:sldId id="273" r:id="rId13"/>
    <p:sldId id="279" r:id="rId14"/>
    <p:sldId id="269" r:id="rId15"/>
    <p:sldId id="280" r:id="rId16"/>
    <p:sldId id="281" r:id="rId17"/>
    <p:sldId id="26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2" d="100"/>
          <a:sy n="102" d="100"/>
        </p:scale>
        <p:origin x="954" y="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4.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ata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14.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rawing4.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14.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0E5023-9302-41C6-A244-96FC637C01DF}" type="doc">
      <dgm:prSet loTypeId="urn:microsoft.com/office/officeart/2005/8/layout/list1" loCatId="list" qsTypeId="urn:microsoft.com/office/officeart/2005/8/quickstyle/simple1" qsCatId="simple" csTypeId="urn:microsoft.com/office/officeart/2005/8/colors/accent1_2" csCatId="accent1"/>
      <dgm:spPr/>
      <dgm:t>
        <a:bodyPr/>
        <a:lstStyle/>
        <a:p>
          <a:endParaRPr lang="en-US"/>
        </a:p>
      </dgm:t>
    </dgm:pt>
    <dgm:pt modelId="{79F391A4-BA11-4A37-B533-9486873658CD}">
      <dgm:prSet/>
      <dgm:spPr/>
      <dgm:t>
        <a:bodyPr/>
        <a:lstStyle/>
        <a:p>
          <a:r>
            <a:rPr lang="en-US"/>
            <a:t>Call to Order			</a:t>
          </a:r>
        </a:p>
      </dgm:t>
    </dgm:pt>
    <dgm:pt modelId="{770BB444-1CEA-4640-9778-B37333B95145}" type="parTrans" cxnId="{2E36115B-75CD-4BC4-9A70-B3B6BC9E1661}">
      <dgm:prSet/>
      <dgm:spPr/>
      <dgm:t>
        <a:bodyPr/>
        <a:lstStyle/>
        <a:p>
          <a:endParaRPr lang="en-US"/>
        </a:p>
      </dgm:t>
    </dgm:pt>
    <dgm:pt modelId="{3DCBCB29-6978-44AD-B895-92696E197FB9}" type="sibTrans" cxnId="{2E36115B-75CD-4BC4-9A70-B3B6BC9E1661}">
      <dgm:prSet/>
      <dgm:spPr/>
      <dgm:t>
        <a:bodyPr/>
        <a:lstStyle/>
        <a:p>
          <a:endParaRPr lang="en-US"/>
        </a:p>
      </dgm:t>
    </dgm:pt>
    <dgm:pt modelId="{D1E17B4D-6559-4972-8798-758CD4FDEF16}">
      <dgm:prSet/>
      <dgm:spPr/>
      <dgm:t>
        <a:bodyPr/>
        <a:lstStyle/>
        <a:p>
          <a:r>
            <a:rPr lang="en-US"/>
            <a:t>II. Introductions</a:t>
          </a:r>
        </a:p>
      </dgm:t>
    </dgm:pt>
    <dgm:pt modelId="{5ADBF804-E807-43D4-A36D-C54A9E401D60}" type="parTrans" cxnId="{1A88FC32-A679-4ABD-91BE-AD233D4B1AB7}">
      <dgm:prSet/>
      <dgm:spPr/>
      <dgm:t>
        <a:bodyPr/>
        <a:lstStyle/>
        <a:p>
          <a:endParaRPr lang="en-US"/>
        </a:p>
      </dgm:t>
    </dgm:pt>
    <dgm:pt modelId="{A120D17F-0649-4B54-B1EB-F741BFBC7889}" type="sibTrans" cxnId="{1A88FC32-A679-4ABD-91BE-AD233D4B1AB7}">
      <dgm:prSet/>
      <dgm:spPr/>
      <dgm:t>
        <a:bodyPr/>
        <a:lstStyle/>
        <a:p>
          <a:endParaRPr lang="en-US"/>
        </a:p>
      </dgm:t>
    </dgm:pt>
    <dgm:pt modelId="{6D0FE293-08C6-4018-A548-D5730AAE2925}">
      <dgm:prSet/>
      <dgm:spPr/>
      <dgm:t>
        <a:bodyPr/>
        <a:lstStyle/>
        <a:p>
          <a:r>
            <a:rPr lang="en-US"/>
            <a:t>IIAAG Officials</a:t>
          </a:r>
        </a:p>
      </dgm:t>
    </dgm:pt>
    <dgm:pt modelId="{6EA9D230-ACA0-4737-B75B-A5504ABE7ABE}" type="parTrans" cxnId="{A8788154-0C76-40CC-A209-D8714195AD72}">
      <dgm:prSet/>
      <dgm:spPr/>
      <dgm:t>
        <a:bodyPr/>
        <a:lstStyle/>
        <a:p>
          <a:endParaRPr lang="en-US"/>
        </a:p>
      </dgm:t>
    </dgm:pt>
    <dgm:pt modelId="{16F862C1-3E63-4229-926B-F0555A754B5F}" type="sibTrans" cxnId="{A8788154-0C76-40CC-A209-D8714195AD72}">
      <dgm:prSet/>
      <dgm:spPr/>
      <dgm:t>
        <a:bodyPr/>
        <a:lstStyle/>
        <a:p>
          <a:endParaRPr lang="en-US"/>
        </a:p>
      </dgm:t>
    </dgm:pt>
    <dgm:pt modelId="{8BC4AB4F-C9CA-43F0-9C9F-B0C7A50D962D}">
      <dgm:prSet/>
      <dgm:spPr/>
      <dgm:t>
        <a:bodyPr/>
        <a:lstStyle/>
        <a:p>
          <a:r>
            <a:rPr lang="en-US"/>
            <a:t>Team Officials</a:t>
          </a:r>
        </a:p>
      </dgm:t>
    </dgm:pt>
    <dgm:pt modelId="{454A4EFF-4904-4D89-BF8F-91809F321AE3}" type="parTrans" cxnId="{6C8F80D0-EE74-4334-912C-901AEF3A2873}">
      <dgm:prSet/>
      <dgm:spPr/>
      <dgm:t>
        <a:bodyPr/>
        <a:lstStyle/>
        <a:p>
          <a:endParaRPr lang="en-US"/>
        </a:p>
      </dgm:t>
    </dgm:pt>
    <dgm:pt modelId="{B3191BF9-F976-4AA1-AF77-74A90AD10A71}" type="sibTrans" cxnId="{6C8F80D0-EE74-4334-912C-901AEF3A2873}">
      <dgm:prSet/>
      <dgm:spPr/>
      <dgm:t>
        <a:bodyPr/>
        <a:lstStyle/>
        <a:p>
          <a:endParaRPr lang="en-US"/>
        </a:p>
      </dgm:t>
    </dgm:pt>
    <dgm:pt modelId="{BB4B2E38-6AA9-42A6-90ED-4702586E9BC5}">
      <dgm:prSet/>
      <dgm:spPr/>
      <dgm:t>
        <a:bodyPr/>
        <a:lstStyle/>
        <a:p>
          <a:r>
            <a:rPr lang="en-US"/>
            <a:t>Team Coaches</a:t>
          </a:r>
        </a:p>
      </dgm:t>
    </dgm:pt>
    <dgm:pt modelId="{63CE1D5B-AEB7-4217-91A3-A766E404010D}" type="parTrans" cxnId="{47C81957-AEDF-4B69-9169-8FBABDB4D2B3}">
      <dgm:prSet/>
      <dgm:spPr/>
      <dgm:t>
        <a:bodyPr/>
        <a:lstStyle/>
        <a:p>
          <a:endParaRPr lang="en-US"/>
        </a:p>
      </dgm:t>
    </dgm:pt>
    <dgm:pt modelId="{226AB9A3-3306-4182-8F08-DF9C43037E19}" type="sibTrans" cxnId="{47C81957-AEDF-4B69-9169-8FBABDB4D2B3}">
      <dgm:prSet/>
      <dgm:spPr/>
      <dgm:t>
        <a:bodyPr/>
        <a:lstStyle/>
        <a:p>
          <a:endParaRPr lang="en-US"/>
        </a:p>
      </dgm:t>
    </dgm:pt>
    <dgm:pt modelId="{AD60893E-3907-4C71-B2C7-4CAF02CEE226}">
      <dgm:prSet/>
      <dgm:spPr/>
      <dgm:t>
        <a:bodyPr/>
        <a:lstStyle/>
        <a:p>
          <a:r>
            <a:rPr lang="en-US"/>
            <a:t>League Coordinator and Official</a:t>
          </a:r>
        </a:p>
      </dgm:t>
    </dgm:pt>
    <dgm:pt modelId="{DEBD710E-6AFB-43E7-9F9F-6E8333902C14}" type="parTrans" cxnId="{464BAA2F-C01A-42A7-BEC2-8B1C5AF664B9}">
      <dgm:prSet/>
      <dgm:spPr/>
      <dgm:t>
        <a:bodyPr/>
        <a:lstStyle/>
        <a:p>
          <a:endParaRPr lang="en-US"/>
        </a:p>
      </dgm:t>
    </dgm:pt>
    <dgm:pt modelId="{E5D0B6DA-9247-426D-AD8B-030549CEE82B}" type="sibTrans" cxnId="{464BAA2F-C01A-42A7-BEC2-8B1C5AF664B9}">
      <dgm:prSet/>
      <dgm:spPr/>
      <dgm:t>
        <a:bodyPr/>
        <a:lstStyle/>
        <a:p>
          <a:endParaRPr lang="en-US"/>
        </a:p>
      </dgm:t>
    </dgm:pt>
    <dgm:pt modelId="{942FC65E-E1D2-40AA-A3C4-EA32FDBD9A63}" type="pres">
      <dgm:prSet presAssocID="{320E5023-9302-41C6-A244-96FC637C01DF}" presName="linear" presStyleCnt="0">
        <dgm:presLayoutVars>
          <dgm:dir/>
          <dgm:animLvl val="lvl"/>
          <dgm:resizeHandles val="exact"/>
        </dgm:presLayoutVars>
      </dgm:prSet>
      <dgm:spPr/>
    </dgm:pt>
    <dgm:pt modelId="{A2805035-45B3-4A90-8DEA-2B75949AA706}" type="pres">
      <dgm:prSet presAssocID="{79F391A4-BA11-4A37-B533-9486873658CD}" presName="parentLin" presStyleCnt="0"/>
      <dgm:spPr/>
    </dgm:pt>
    <dgm:pt modelId="{67A731BC-ACC1-4DCC-8EFA-1AE3FFBAD27A}" type="pres">
      <dgm:prSet presAssocID="{79F391A4-BA11-4A37-B533-9486873658CD}" presName="parentLeftMargin" presStyleLbl="node1" presStyleIdx="0" presStyleCnt="2"/>
      <dgm:spPr/>
    </dgm:pt>
    <dgm:pt modelId="{772172B1-EEC2-4E5B-9787-A48D39E87020}" type="pres">
      <dgm:prSet presAssocID="{79F391A4-BA11-4A37-B533-9486873658CD}" presName="parentText" presStyleLbl="node1" presStyleIdx="0" presStyleCnt="2">
        <dgm:presLayoutVars>
          <dgm:chMax val="0"/>
          <dgm:bulletEnabled val="1"/>
        </dgm:presLayoutVars>
      </dgm:prSet>
      <dgm:spPr/>
    </dgm:pt>
    <dgm:pt modelId="{A16A9C2C-8770-4B71-A428-E28655EC5F89}" type="pres">
      <dgm:prSet presAssocID="{79F391A4-BA11-4A37-B533-9486873658CD}" presName="negativeSpace" presStyleCnt="0"/>
      <dgm:spPr/>
    </dgm:pt>
    <dgm:pt modelId="{4B33F68D-1937-4053-968F-65AA6149DDE9}" type="pres">
      <dgm:prSet presAssocID="{79F391A4-BA11-4A37-B533-9486873658CD}" presName="childText" presStyleLbl="conFgAcc1" presStyleIdx="0" presStyleCnt="2">
        <dgm:presLayoutVars>
          <dgm:bulletEnabled val="1"/>
        </dgm:presLayoutVars>
      </dgm:prSet>
      <dgm:spPr/>
    </dgm:pt>
    <dgm:pt modelId="{66B433F3-8A62-4B8C-BFB8-31A02E219230}" type="pres">
      <dgm:prSet presAssocID="{3DCBCB29-6978-44AD-B895-92696E197FB9}" presName="spaceBetweenRectangles" presStyleCnt="0"/>
      <dgm:spPr/>
    </dgm:pt>
    <dgm:pt modelId="{A45B1BB9-1EC8-439E-A850-286E508B014C}" type="pres">
      <dgm:prSet presAssocID="{D1E17B4D-6559-4972-8798-758CD4FDEF16}" presName="parentLin" presStyleCnt="0"/>
      <dgm:spPr/>
    </dgm:pt>
    <dgm:pt modelId="{1353DF14-665B-4167-9914-ECF6D1BECF7C}" type="pres">
      <dgm:prSet presAssocID="{D1E17B4D-6559-4972-8798-758CD4FDEF16}" presName="parentLeftMargin" presStyleLbl="node1" presStyleIdx="0" presStyleCnt="2"/>
      <dgm:spPr/>
    </dgm:pt>
    <dgm:pt modelId="{56B6501C-B3D5-4FCF-B366-2CC2E28E3428}" type="pres">
      <dgm:prSet presAssocID="{D1E17B4D-6559-4972-8798-758CD4FDEF16}" presName="parentText" presStyleLbl="node1" presStyleIdx="1" presStyleCnt="2">
        <dgm:presLayoutVars>
          <dgm:chMax val="0"/>
          <dgm:bulletEnabled val="1"/>
        </dgm:presLayoutVars>
      </dgm:prSet>
      <dgm:spPr/>
    </dgm:pt>
    <dgm:pt modelId="{3DA00B7D-4361-4C0B-B6C5-35FDD41F7DA7}" type="pres">
      <dgm:prSet presAssocID="{D1E17B4D-6559-4972-8798-758CD4FDEF16}" presName="negativeSpace" presStyleCnt="0"/>
      <dgm:spPr/>
    </dgm:pt>
    <dgm:pt modelId="{F4FA03B3-C093-46CB-BB84-A0431139243F}" type="pres">
      <dgm:prSet presAssocID="{D1E17B4D-6559-4972-8798-758CD4FDEF16}" presName="childText" presStyleLbl="conFgAcc1" presStyleIdx="1" presStyleCnt="2">
        <dgm:presLayoutVars>
          <dgm:bulletEnabled val="1"/>
        </dgm:presLayoutVars>
      </dgm:prSet>
      <dgm:spPr/>
    </dgm:pt>
  </dgm:ptLst>
  <dgm:cxnLst>
    <dgm:cxn modelId="{4C09D619-279F-4CF3-852C-406C01F57679}" type="presOf" srcId="{D1E17B4D-6559-4972-8798-758CD4FDEF16}" destId="{1353DF14-665B-4167-9914-ECF6D1BECF7C}" srcOrd="0" destOrd="0" presId="urn:microsoft.com/office/officeart/2005/8/layout/list1"/>
    <dgm:cxn modelId="{E4F64A23-3A2C-4C61-BCDE-1FE46A09FDCB}" type="presOf" srcId="{BB4B2E38-6AA9-42A6-90ED-4702586E9BC5}" destId="{F4FA03B3-C093-46CB-BB84-A0431139243F}" srcOrd="0" destOrd="2" presId="urn:microsoft.com/office/officeart/2005/8/layout/list1"/>
    <dgm:cxn modelId="{464BAA2F-C01A-42A7-BEC2-8B1C5AF664B9}" srcId="{D1E17B4D-6559-4972-8798-758CD4FDEF16}" destId="{AD60893E-3907-4C71-B2C7-4CAF02CEE226}" srcOrd="3" destOrd="0" parTransId="{DEBD710E-6AFB-43E7-9F9F-6E8333902C14}" sibTransId="{E5D0B6DA-9247-426D-AD8B-030549CEE82B}"/>
    <dgm:cxn modelId="{1A88FC32-A679-4ABD-91BE-AD233D4B1AB7}" srcId="{320E5023-9302-41C6-A244-96FC637C01DF}" destId="{D1E17B4D-6559-4972-8798-758CD4FDEF16}" srcOrd="1" destOrd="0" parTransId="{5ADBF804-E807-43D4-A36D-C54A9E401D60}" sibTransId="{A120D17F-0649-4B54-B1EB-F741BFBC7889}"/>
    <dgm:cxn modelId="{BBCC0B3E-174E-4514-937A-85FDF3BDB57F}" type="presOf" srcId="{320E5023-9302-41C6-A244-96FC637C01DF}" destId="{942FC65E-E1D2-40AA-A3C4-EA32FDBD9A63}" srcOrd="0" destOrd="0" presId="urn:microsoft.com/office/officeart/2005/8/layout/list1"/>
    <dgm:cxn modelId="{2E36115B-75CD-4BC4-9A70-B3B6BC9E1661}" srcId="{320E5023-9302-41C6-A244-96FC637C01DF}" destId="{79F391A4-BA11-4A37-B533-9486873658CD}" srcOrd="0" destOrd="0" parTransId="{770BB444-1CEA-4640-9778-B37333B95145}" sibTransId="{3DCBCB29-6978-44AD-B895-92696E197FB9}"/>
    <dgm:cxn modelId="{9BDE9848-359F-4845-8DC8-050EEC94A773}" type="presOf" srcId="{79F391A4-BA11-4A37-B533-9486873658CD}" destId="{772172B1-EEC2-4E5B-9787-A48D39E87020}" srcOrd="1" destOrd="0" presId="urn:microsoft.com/office/officeart/2005/8/layout/list1"/>
    <dgm:cxn modelId="{FF653872-B226-4740-841D-77FF7D12936B}" type="presOf" srcId="{79F391A4-BA11-4A37-B533-9486873658CD}" destId="{67A731BC-ACC1-4DCC-8EFA-1AE3FFBAD27A}" srcOrd="0" destOrd="0" presId="urn:microsoft.com/office/officeart/2005/8/layout/list1"/>
    <dgm:cxn modelId="{A8788154-0C76-40CC-A209-D8714195AD72}" srcId="{D1E17B4D-6559-4972-8798-758CD4FDEF16}" destId="{6D0FE293-08C6-4018-A548-D5730AAE2925}" srcOrd="0" destOrd="0" parTransId="{6EA9D230-ACA0-4737-B75B-A5504ABE7ABE}" sibTransId="{16F862C1-3E63-4229-926B-F0555A754B5F}"/>
    <dgm:cxn modelId="{47C81957-AEDF-4B69-9169-8FBABDB4D2B3}" srcId="{D1E17B4D-6559-4972-8798-758CD4FDEF16}" destId="{BB4B2E38-6AA9-42A6-90ED-4702586E9BC5}" srcOrd="2" destOrd="0" parTransId="{63CE1D5B-AEB7-4217-91A3-A766E404010D}" sibTransId="{226AB9A3-3306-4182-8F08-DF9C43037E19}"/>
    <dgm:cxn modelId="{EC4507C6-03CD-42A9-9DCD-5216FBB12484}" type="presOf" srcId="{6D0FE293-08C6-4018-A548-D5730AAE2925}" destId="{F4FA03B3-C093-46CB-BB84-A0431139243F}" srcOrd="0" destOrd="0" presId="urn:microsoft.com/office/officeart/2005/8/layout/list1"/>
    <dgm:cxn modelId="{79E2C4CC-CEB6-47E3-B774-9D2EFDF936A4}" type="presOf" srcId="{8BC4AB4F-C9CA-43F0-9C9F-B0C7A50D962D}" destId="{F4FA03B3-C093-46CB-BB84-A0431139243F}" srcOrd="0" destOrd="1" presId="urn:microsoft.com/office/officeart/2005/8/layout/list1"/>
    <dgm:cxn modelId="{6C8F80D0-EE74-4334-912C-901AEF3A2873}" srcId="{D1E17B4D-6559-4972-8798-758CD4FDEF16}" destId="{8BC4AB4F-C9CA-43F0-9C9F-B0C7A50D962D}" srcOrd="1" destOrd="0" parTransId="{454A4EFF-4904-4D89-BF8F-91809F321AE3}" sibTransId="{B3191BF9-F976-4AA1-AF77-74A90AD10A71}"/>
    <dgm:cxn modelId="{3EF7FDD8-A7DC-4485-9790-45A45942A658}" type="presOf" srcId="{AD60893E-3907-4C71-B2C7-4CAF02CEE226}" destId="{F4FA03B3-C093-46CB-BB84-A0431139243F}" srcOrd="0" destOrd="3" presId="urn:microsoft.com/office/officeart/2005/8/layout/list1"/>
    <dgm:cxn modelId="{697DCBEC-780A-44F1-AE49-CF48CAE002F9}" type="presOf" srcId="{D1E17B4D-6559-4972-8798-758CD4FDEF16}" destId="{56B6501C-B3D5-4FCF-B366-2CC2E28E3428}" srcOrd="1" destOrd="0" presId="urn:microsoft.com/office/officeart/2005/8/layout/list1"/>
    <dgm:cxn modelId="{FB81E14E-9489-44C8-B164-B862CE7E6981}" type="presParOf" srcId="{942FC65E-E1D2-40AA-A3C4-EA32FDBD9A63}" destId="{A2805035-45B3-4A90-8DEA-2B75949AA706}" srcOrd="0" destOrd="0" presId="urn:microsoft.com/office/officeart/2005/8/layout/list1"/>
    <dgm:cxn modelId="{A2B271EA-B616-4385-9686-BEDED10C7055}" type="presParOf" srcId="{A2805035-45B3-4A90-8DEA-2B75949AA706}" destId="{67A731BC-ACC1-4DCC-8EFA-1AE3FFBAD27A}" srcOrd="0" destOrd="0" presId="urn:microsoft.com/office/officeart/2005/8/layout/list1"/>
    <dgm:cxn modelId="{6BC8F21E-874E-4A3E-ACFA-02EC303AB899}" type="presParOf" srcId="{A2805035-45B3-4A90-8DEA-2B75949AA706}" destId="{772172B1-EEC2-4E5B-9787-A48D39E87020}" srcOrd="1" destOrd="0" presId="urn:microsoft.com/office/officeart/2005/8/layout/list1"/>
    <dgm:cxn modelId="{FAC93C45-ACB9-4EBB-B413-DE0647D49485}" type="presParOf" srcId="{942FC65E-E1D2-40AA-A3C4-EA32FDBD9A63}" destId="{A16A9C2C-8770-4B71-A428-E28655EC5F89}" srcOrd="1" destOrd="0" presId="urn:microsoft.com/office/officeart/2005/8/layout/list1"/>
    <dgm:cxn modelId="{6A78A9D2-E774-4C8A-BEC7-21D66ABB177D}" type="presParOf" srcId="{942FC65E-E1D2-40AA-A3C4-EA32FDBD9A63}" destId="{4B33F68D-1937-4053-968F-65AA6149DDE9}" srcOrd="2" destOrd="0" presId="urn:microsoft.com/office/officeart/2005/8/layout/list1"/>
    <dgm:cxn modelId="{824916DA-FD13-481A-AC68-4F7D8532A484}" type="presParOf" srcId="{942FC65E-E1D2-40AA-A3C4-EA32FDBD9A63}" destId="{66B433F3-8A62-4B8C-BFB8-31A02E219230}" srcOrd="3" destOrd="0" presId="urn:microsoft.com/office/officeart/2005/8/layout/list1"/>
    <dgm:cxn modelId="{8D154116-0C01-478A-8D8B-1D0AC65ABBD8}" type="presParOf" srcId="{942FC65E-E1D2-40AA-A3C4-EA32FDBD9A63}" destId="{A45B1BB9-1EC8-439E-A850-286E508B014C}" srcOrd="4" destOrd="0" presId="urn:microsoft.com/office/officeart/2005/8/layout/list1"/>
    <dgm:cxn modelId="{4F6916E1-3E63-40BB-AD2E-789EF8164864}" type="presParOf" srcId="{A45B1BB9-1EC8-439E-A850-286E508B014C}" destId="{1353DF14-665B-4167-9914-ECF6D1BECF7C}" srcOrd="0" destOrd="0" presId="urn:microsoft.com/office/officeart/2005/8/layout/list1"/>
    <dgm:cxn modelId="{49503AD0-D2A7-49E5-ADB5-0B522135563D}" type="presParOf" srcId="{A45B1BB9-1EC8-439E-A850-286E508B014C}" destId="{56B6501C-B3D5-4FCF-B366-2CC2E28E3428}" srcOrd="1" destOrd="0" presId="urn:microsoft.com/office/officeart/2005/8/layout/list1"/>
    <dgm:cxn modelId="{497957C9-C30E-40A4-A14B-6095EE195336}" type="presParOf" srcId="{942FC65E-E1D2-40AA-A3C4-EA32FDBD9A63}" destId="{3DA00B7D-4361-4C0B-B6C5-35FDD41F7DA7}" srcOrd="5" destOrd="0" presId="urn:microsoft.com/office/officeart/2005/8/layout/list1"/>
    <dgm:cxn modelId="{ECDC3C38-846B-48DE-8C65-016A4FA5FD1E}" type="presParOf" srcId="{942FC65E-E1D2-40AA-A3C4-EA32FDBD9A63}" destId="{F4FA03B3-C093-46CB-BB84-A0431139243F}"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1E83344-BC24-4109-8E5B-76EB18043C81}" type="doc">
      <dgm:prSet loTypeId="urn:microsoft.com/office/officeart/2005/8/layout/vProcess5" loCatId="process" qsTypeId="urn:microsoft.com/office/officeart/2005/8/quickstyle/simple1" qsCatId="simple" csTypeId="urn:microsoft.com/office/officeart/2005/8/colors/accent1_2" csCatId="accent1"/>
      <dgm:spPr/>
      <dgm:t>
        <a:bodyPr/>
        <a:lstStyle/>
        <a:p>
          <a:endParaRPr lang="en-US"/>
        </a:p>
      </dgm:t>
    </dgm:pt>
    <dgm:pt modelId="{3D4A396A-4619-4239-9682-2EB78BE54247}">
      <dgm:prSet/>
      <dgm:spPr/>
      <dgm:t>
        <a:bodyPr/>
        <a:lstStyle/>
        <a:p>
          <a:r>
            <a:rPr lang="en-US"/>
            <a:t>To be eligible for the IIAAG Middle School program, students must meet certain academic and citizenship requirements. Here are some key points:</a:t>
          </a:r>
        </a:p>
      </dgm:t>
    </dgm:pt>
    <dgm:pt modelId="{CD615621-59FD-4E2C-B3FC-908E63E4BB5B}" type="parTrans" cxnId="{67145524-3EB7-49CC-98FE-BDD1D6FE86B0}">
      <dgm:prSet/>
      <dgm:spPr/>
      <dgm:t>
        <a:bodyPr/>
        <a:lstStyle/>
        <a:p>
          <a:endParaRPr lang="en-US"/>
        </a:p>
      </dgm:t>
    </dgm:pt>
    <dgm:pt modelId="{BC5E494E-4D67-44C5-8A84-C060340F4C13}" type="sibTrans" cxnId="{67145524-3EB7-49CC-98FE-BDD1D6FE86B0}">
      <dgm:prSet/>
      <dgm:spPr/>
      <dgm:t>
        <a:bodyPr/>
        <a:lstStyle/>
        <a:p>
          <a:endParaRPr lang="en-US"/>
        </a:p>
      </dgm:t>
    </dgm:pt>
    <dgm:pt modelId="{B3D7D801-6ADF-42CC-973F-7F3E911C3F97}">
      <dgm:prSet/>
      <dgm:spPr/>
      <dgm:t>
        <a:bodyPr/>
        <a:lstStyle/>
        <a:p>
          <a:r>
            <a:rPr lang="en-US" b="1"/>
            <a:t>Academic Eligibility</a:t>
          </a:r>
          <a:r>
            <a:rPr lang="en-US"/>
            <a:t>: Students must maintain an overall average of 70% or better in all subjects for the quarter prior to participation. Additionally, students cannot have an "F" (59% or below) in any subject, regardless of their overall grade.</a:t>
          </a:r>
        </a:p>
      </dgm:t>
    </dgm:pt>
    <dgm:pt modelId="{922209D3-18E0-4A80-962D-024B1A2224C0}" type="parTrans" cxnId="{6257C313-A20D-4702-9808-C912B1C529EB}">
      <dgm:prSet/>
      <dgm:spPr/>
      <dgm:t>
        <a:bodyPr/>
        <a:lstStyle/>
        <a:p>
          <a:endParaRPr lang="en-US"/>
        </a:p>
      </dgm:t>
    </dgm:pt>
    <dgm:pt modelId="{B8C44130-8CB4-4969-8A43-693D728A9243}" type="sibTrans" cxnId="{6257C313-A20D-4702-9808-C912B1C529EB}">
      <dgm:prSet/>
      <dgm:spPr/>
      <dgm:t>
        <a:bodyPr/>
        <a:lstStyle/>
        <a:p>
          <a:endParaRPr lang="en-US"/>
        </a:p>
      </dgm:t>
    </dgm:pt>
    <dgm:pt modelId="{632602C0-E3FA-44CB-8F9B-4785DEDC22DF}">
      <dgm:prSet/>
      <dgm:spPr/>
      <dgm:t>
        <a:bodyPr/>
        <a:lstStyle/>
        <a:p>
          <a:r>
            <a:rPr lang="en-US" b="1"/>
            <a:t>Grade Checks</a:t>
          </a:r>
          <a:r>
            <a:rPr lang="en-US"/>
            <a:t>: The Athletic Director will check academic and citizenship grades at the end of each quarter. </a:t>
          </a:r>
        </a:p>
      </dgm:t>
    </dgm:pt>
    <dgm:pt modelId="{6EBFE307-F173-459C-B1B6-227184CEEB16}" type="parTrans" cxnId="{83EE9077-A327-4251-91C9-854AF0EF46CD}">
      <dgm:prSet/>
      <dgm:spPr/>
      <dgm:t>
        <a:bodyPr/>
        <a:lstStyle/>
        <a:p>
          <a:endParaRPr lang="en-US"/>
        </a:p>
      </dgm:t>
    </dgm:pt>
    <dgm:pt modelId="{2495960E-BAB2-4008-97FF-F0084E38EE10}" type="sibTrans" cxnId="{83EE9077-A327-4251-91C9-854AF0EF46CD}">
      <dgm:prSet/>
      <dgm:spPr/>
      <dgm:t>
        <a:bodyPr/>
        <a:lstStyle/>
        <a:p>
          <a:endParaRPr lang="en-US"/>
        </a:p>
      </dgm:t>
    </dgm:pt>
    <dgm:pt modelId="{75C28793-09E6-4CFC-9050-0E01379ABFAB}">
      <dgm:prSet/>
      <dgm:spPr/>
      <dgm:t>
        <a:bodyPr/>
        <a:lstStyle/>
        <a:p>
          <a:r>
            <a:rPr lang="en-US" b="1"/>
            <a:t>Additional Requirements</a:t>
          </a:r>
          <a:r>
            <a:rPr lang="en-US"/>
            <a:t>: Students must complete and submit an IIAAG Middle School Athlete Packet to the coach on the first day of attending practice or tryouts. They will not be able to participate or attend practice/tryouts until cleared by the Athletic Director.</a:t>
          </a:r>
        </a:p>
      </dgm:t>
    </dgm:pt>
    <dgm:pt modelId="{1F47C05B-E0B0-4FCA-A95A-F83869C84FBF}" type="parTrans" cxnId="{E6861C93-2E68-4700-BF89-92F8C056435C}">
      <dgm:prSet/>
      <dgm:spPr/>
      <dgm:t>
        <a:bodyPr/>
        <a:lstStyle/>
        <a:p>
          <a:endParaRPr lang="en-US"/>
        </a:p>
      </dgm:t>
    </dgm:pt>
    <dgm:pt modelId="{39154872-C14C-4AB2-B6EA-BEEDDA4A1A2F}" type="sibTrans" cxnId="{E6861C93-2E68-4700-BF89-92F8C056435C}">
      <dgm:prSet/>
      <dgm:spPr/>
      <dgm:t>
        <a:bodyPr/>
        <a:lstStyle/>
        <a:p>
          <a:endParaRPr lang="en-US"/>
        </a:p>
      </dgm:t>
    </dgm:pt>
    <dgm:pt modelId="{6C7893CB-F1D0-42C4-B7F2-612448AFBD6E}" type="pres">
      <dgm:prSet presAssocID="{71E83344-BC24-4109-8E5B-76EB18043C81}" presName="outerComposite" presStyleCnt="0">
        <dgm:presLayoutVars>
          <dgm:chMax val="5"/>
          <dgm:dir/>
          <dgm:resizeHandles val="exact"/>
        </dgm:presLayoutVars>
      </dgm:prSet>
      <dgm:spPr/>
    </dgm:pt>
    <dgm:pt modelId="{1F92B9C0-FEDB-44BC-ABE8-F9F08BC54B92}" type="pres">
      <dgm:prSet presAssocID="{71E83344-BC24-4109-8E5B-76EB18043C81}" presName="dummyMaxCanvas" presStyleCnt="0">
        <dgm:presLayoutVars/>
      </dgm:prSet>
      <dgm:spPr/>
    </dgm:pt>
    <dgm:pt modelId="{152C67DA-D49B-4529-8D50-627D381980B3}" type="pres">
      <dgm:prSet presAssocID="{71E83344-BC24-4109-8E5B-76EB18043C81}" presName="FourNodes_1" presStyleLbl="node1" presStyleIdx="0" presStyleCnt="4">
        <dgm:presLayoutVars>
          <dgm:bulletEnabled val="1"/>
        </dgm:presLayoutVars>
      </dgm:prSet>
      <dgm:spPr/>
    </dgm:pt>
    <dgm:pt modelId="{29619FBF-9F5E-4646-85A7-7F53AFD29F50}" type="pres">
      <dgm:prSet presAssocID="{71E83344-BC24-4109-8E5B-76EB18043C81}" presName="FourNodes_2" presStyleLbl="node1" presStyleIdx="1" presStyleCnt="4">
        <dgm:presLayoutVars>
          <dgm:bulletEnabled val="1"/>
        </dgm:presLayoutVars>
      </dgm:prSet>
      <dgm:spPr/>
    </dgm:pt>
    <dgm:pt modelId="{68D619AB-B78C-4EF6-9FAA-891026CB7AA9}" type="pres">
      <dgm:prSet presAssocID="{71E83344-BC24-4109-8E5B-76EB18043C81}" presName="FourNodes_3" presStyleLbl="node1" presStyleIdx="2" presStyleCnt="4">
        <dgm:presLayoutVars>
          <dgm:bulletEnabled val="1"/>
        </dgm:presLayoutVars>
      </dgm:prSet>
      <dgm:spPr/>
    </dgm:pt>
    <dgm:pt modelId="{6BA08397-1C5C-48CE-9800-64934308595F}" type="pres">
      <dgm:prSet presAssocID="{71E83344-BC24-4109-8E5B-76EB18043C81}" presName="FourNodes_4" presStyleLbl="node1" presStyleIdx="3" presStyleCnt="4">
        <dgm:presLayoutVars>
          <dgm:bulletEnabled val="1"/>
        </dgm:presLayoutVars>
      </dgm:prSet>
      <dgm:spPr/>
    </dgm:pt>
    <dgm:pt modelId="{C845E514-B297-42F9-B825-6912B98EAAF1}" type="pres">
      <dgm:prSet presAssocID="{71E83344-BC24-4109-8E5B-76EB18043C81}" presName="FourConn_1-2" presStyleLbl="fgAccFollowNode1" presStyleIdx="0" presStyleCnt="3">
        <dgm:presLayoutVars>
          <dgm:bulletEnabled val="1"/>
        </dgm:presLayoutVars>
      </dgm:prSet>
      <dgm:spPr/>
    </dgm:pt>
    <dgm:pt modelId="{9B587924-0268-41B9-8B03-C4D3742BD5F5}" type="pres">
      <dgm:prSet presAssocID="{71E83344-BC24-4109-8E5B-76EB18043C81}" presName="FourConn_2-3" presStyleLbl="fgAccFollowNode1" presStyleIdx="1" presStyleCnt="3">
        <dgm:presLayoutVars>
          <dgm:bulletEnabled val="1"/>
        </dgm:presLayoutVars>
      </dgm:prSet>
      <dgm:spPr/>
    </dgm:pt>
    <dgm:pt modelId="{4464AE05-918E-42B8-ADF8-838744F23E26}" type="pres">
      <dgm:prSet presAssocID="{71E83344-BC24-4109-8E5B-76EB18043C81}" presName="FourConn_3-4" presStyleLbl="fgAccFollowNode1" presStyleIdx="2" presStyleCnt="3">
        <dgm:presLayoutVars>
          <dgm:bulletEnabled val="1"/>
        </dgm:presLayoutVars>
      </dgm:prSet>
      <dgm:spPr/>
    </dgm:pt>
    <dgm:pt modelId="{8EC771CD-F7F3-46AA-8E34-0E6E4985AF2B}" type="pres">
      <dgm:prSet presAssocID="{71E83344-BC24-4109-8E5B-76EB18043C81}" presName="FourNodes_1_text" presStyleLbl="node1" presStyleIdx="3" presStyleCnt="4">
        <dgm:presLayoutVars>
          <dgm:bulletEnabled val="1"/>
        </dgm:presLayoutVars>
      </dgm:prSet>
      <dgm:spPr/>
    </dgm:pt>
    <dgm:pt modelId="{53B8C10F-842D-4193-8D45-D089382CA062}" type="pres">
      <dgm:prSet presAssocID="{71E83344-BC24-4109-8E5B-76EB18043C81}" presName="FourNodes_2_text" presStyleLbl="node1" presStyleIdx="3" presStyleCnt="4">
        <dgm:presLayoutVars>
          <dgm:bulletEnabled val="1"/>
        </dgm:presLayoutVars>
      </dgm:prSet>
      <dgm:spPr/>
    </dgm:pt>
    <dgm:pt modelId="{16B99B22-8BEA-4C16-A390-5FE05388243E}" type="pres">
      <dgm:prSet presAssocID="{71E83344-BC24-4109-8E5B-76EB18043C81}" presName="FourNodes_3_text" presStyleLbl="node1" presStyleIdx="3" presStyleCnt="4">
        <dgm:presLayoutVars>
          <dgm:bulletEnabled val="1"/>
        </dgm:presLayoutVars>
      </dgm:prSet>
      <dgm:spPr/>
    </dgm:pt>
    <dgm:pt modelId="{B47C4B08-D953-4E8C-8414-6425A71D1B5A}" type="pres">
      <dgm:prSet presAssocID="{71E83344-BC24-4109-8E5B-76EB18043C81}" presName="FourNodes_4_text" presStyleLbl="node1" presStyleIdx="3" presStyleCnt="4">
        <dgm:presLayoutVars>
          <dgm:bulletEnabled val="1"/>
        </dgm:presLayoutVars>
      </dgm:prSet>
      <dgm:spPr/>
    </dgm:pt>
  </dgm:ptLst>
  <dgm:cxnLst>
    <dgm:cxn modelId="{6257C313-A20D-4702-9808-C912B1C529EB}" srcId="{71E83344-BC24-4109-8E5B-76EB18043C81}" destId="{B3D7D801-6ADF-42CC-973F-7F3E911C3F97}" srcOrd="1" destOrd="0" parTransId="{922209D3-18E0-4A80-962D-024B1A2224C0}" sibTransId="{B8C44130-8CB4-4969-8A43-693D728A9243}"/>
    <dgm:cxn modelId="{AD33B117-4ADA-49B4-9425-19C062E26FA9}" type="presOf" srcId="{2495960E-BAB2-4008-97FF-F0084E38EE10}" destId="{4464AE05-918E-42B8-ADF8-838744F23E26}" srcOrd="0" destOrd="0" presId="urn:microsoft.com/office/officeart/2005/8/layout/vProcess5"/>
    <dgm:cxn modelId="{7970BE1B-AA67-4C7C-9D74-C04111E8F932}" type="presOf" srcId="{71E83344-BC24-4109-8E5B-76EB18043C81}" destId="{6C7893CB-F1D0-42C4-B7F2-612448AFBD6E}" srcOrd="0" destOrd="0" presId="urn:microsoft.com/office/officeart/2005/8/layout/vProcess5"/>
    <dgm:cxn modelId="{AED4F623-F098-4125-BCFC-1A30FE3FA95C}" type="presOf" srcId="{75C28793-09E6-4CFC-9050-0E01379ABFAB}" destId="{B47C4B08-D953-4E8C-8414-6425A71D1B5A}" srcOrd="1" destOrd="0" presId="urn:microsoft.com/office/officeart/2005/8/layout/vProcess5"/>
    <dgm:cxn modelId="{67145524-3EB7-49CC-98FE-BDD1D6FE86B0}" srcId="{71E83344-BC24-4109-8E5B-76EB18043C81}" destId="{3D4A396A-4619-4239-9682-2EB78BE54247}" srcOrd="0" destOrd="0" parTransId="{CD615621-59FD-4E2C-B3FC-908E63E4BB5B}" sibTransId="{BC5E494E-4D67-44C5-8A84-C060340F4C13}"/>
    <dgm:cxn modelId="{8CC3C042-3E29-47D6-A8C1-ECF5F35BD62B}" type="presOf" srcId="{75C28793-09E6-4CFC-9050-0E01379ABFAB}" destId="{6BA08397-1C5C-48CE-9800-64934308595F}" srcOrd="0" destOrd="0" presId="urn:microsoft.com/office/officeart/2005/8/layout/vProcess5"/>
    <dgm:cxn modelId="{B0F84569-669F-48C0-8B82-20941DC4C642}" type="presOf" srcId="{3D4A396A-4619-4239-9682-2EB78BE54247}" destId="{8EC771CD-F7F3-46AA-8E34-0E6E4985AF2B}" srcOrd="1" destOrd="0" presId="urn:microsoft.com/office/officeart/2005/8/layout/vProcess5"/>
    <dgm:cxn modelId="{E9EB124D-FB19-4CAD-8B45-949BA298C60A}" type="presOf" srcId="{B8C44130-8CB4-4969-8A43-693D728A9243}" destId="{9B587924-0268-41B9-8B03-C4D3742BD5F5}" srcOrd="0" destOrd="0" presId="urn:microsoft.com/office/officeart/2005/8/layout/vProcess5"/>
    <dgm:cxn modelId="{EA2B1E77-82EF-461B-A4F7-0D752C35EED2}" type="presOf" srcId="{3D4A396A-4619-4239-9682-2EB78BE54247}" destId="{152C67DA-D49B-4529-8D50-627D381980B3}" srcOrd="0" destOrd="0" presId="urn:microsoft.com/office/officeart/2005/8/layout/vProcess5"/>
    <dgm:cxn modelId="{83EE9077-A327-4251-91C9-854AF0EF46CD}" srcId="{71E83344-BC24-4109-8E5B-76EB18043C81}" destId="{632602C0-E3FA-44CB-8F9B-4785DEDC22DF}" srcOrd="2" destOrd="0" parTransId="{6EBFE307-F173-459C-B1B6-227184CEEB16}" sibTransId="{2495960E-BAB2-4008-97FF-F0084E38EE10}"/>
    <dgm:cxn modelId="{B5D2437C-147B-4057-BE15-F0EF66CE1C7E}" type="presOf" srcId="{B3D7D801-6ADF-42CC-973F-7F3E911C3F97}" destId="{29619FBF-9F5E-4646-85A7-7F53AFD29F50}" srcOrd="0" destOrd="0" presId="urn:microsoft.com/office/officeart/2005/8/layout/vProcess5"/>
    <dgm:cxn modelId="{0EB1657D-0E5A-4046-9BE0-717591E0D251}" type="presOf" srcId="{BC5E494E-4D67-44C5-8A84-C060340F4C13}" destId="{C845E514-B297-42F9-B825-6912B98EAAF1}" srcOrd="0" destOrd="0" presId="urn:microsoft.com/office/officeart/2005/8/layout/vProcess5"/>
    <dgm:cxn modelId="{E6861C93-2E68-4700-BF89-92F8C056435C}" srcId="{71E83344-BC24-4109-8E5B-76EB18043C81}" destId="{75C28793-09E6-4CFC-9050-0E01379ABFAB}" srcOrd="3" destOrd="0" parTransId="{1F47C05B-E0B0-4FCA-A95A-F83869C84FBF}" sibTransId="{39154872-C14C-4AB2-B6EA-BEEDDA4A1A2F}"/>
    <dgm:cxn modelId="{13152F93-2F52-41D7-AA29-07869D50DF79}" type="presOf" srcId="{632602C0-E3FA-44CB-8F9B-4785DEDC22DF}" destId="{68D619AB-B78C-4EF6-9FAA-891026CB7AA9}" srcOrd="0" destOrd="0" presId="urn:microsoft.com/office/officeart/2005/8/layout/vProcess5"/>
    <dgm:cxn modelId="{C10E009B-BD9E-4EC9-A244-B442C61F7F3A}" type="presOf" srcId="{632602C0-E3FA-44CB-8F9B-4785DEDC22DF}" destId="{16B99B22-8BEA-4C16-A390-5FE05388243E}" srcOrd="1" destOrd="0" presId="urn:microsoft.com/office/officeart/2005/8/layout/vProcess5"/>
    <dgm:cxn modelId="{46E0B4AB-8ED8-4352-B616-17A6A4413F96}" type="presOf" srcId="{B3D7D801-6ADF-42CC-973F-7F3E911C3F97}" destId="{53B8C10F-842D-4193-8D45-D089382CA062}" srcOrd="1" destOrd="0" presId="urn:microsoft.com/office/officeart/2005/8/layout/vProcess5"/>
    <dgm:cxn modelId="{618E5292-AD5C-473A-9243-5A3C171086B0}" type="presParOf" srcId="{6C7893CB-F1D0-42C4-B7F2-612448AFBD6E}" destId="{1F92B9C0-FEDB-44BC-ABE8-F9F08BC54B92}" srcOrd="0" destOrd="0" presId="urn:microsoft.com/office/officeart/2005/8/layout/vProcess5"/>
    <dgm:cxn modelId="{35BB1B33-E013-4196-A4EF-A6A9D41510EF}" type="presParOf" srcId="{6C7893CB-F1D0-42C4-B7F2-612448AFBD6E}" destId="{152C67DA-D49B-4529-8D50-627D381980B3}" srcOrd="1" destOrd="0" presId="urn:microsoft.com/office/officeart/2005/8/layout/vProcess5"/>
    <dgm:cxn modelId="{EE4634DF-B363-4CCF-9590-0A48F84F14A8}" type="presParOf" srcId="{6C7893CB-F1D0-42C4-B7F2-612448AFBD6E}" destId="{29619FBF-9F5E-4646-85A7-7F53AFD29F50}" srcOrd="2" destOrd="0" presId="urn:microsoft.com/office/officeart/2005/8/layout/vProcess5"/>
    <dgm:cxn modelId="{3FAC4ECF-43D9-4986-88DC-5D796D5D48EF}" type="presParOf" srcId="{6C7893CB-F1D0-42C4-B7F2-612448AFBD6E}" destId="{68D619AB-B78C-4EF6-9FAA-891026CB7AA9}" srcOrd="3" destOrd="0" presId="urn:microsoft.com/office/officeart/2005/8/layout/vProcess5"/>
    <dgm:cxn modelId="{C366D265-76A9-4F06-A86A-FD64E6075D3C}" type="presParOf" srcId="{6C7893CB-F1D0-42C4-B7F2-612448AFBD6E}" destId="{6BA08397-1C5C-48CE-9800-64934308595F}" srcOrd="4" destOrd="0" presId="urn:microsoft.com/office/officeart/2005/8/layout/vProcess5"/>
    <dgm:cxn modelId="{D38224E4-F671-45B0-94BF-80D1D0BDC04A}" type="presParOf" srcId="{6C7893CB-F1D0-42C4-B7F2-612448AFBD6E}" destId="{C845E514-B297-42F9-B825-6912B98EAAF1}" srcOrd="5" destOrd="0" presId="urn:microsoft.com/office/officeart/2005/8/layout/vProcess5"/>
    <dgm:cxn modelId="{01415A1C-6CA8-4854-9B05-718D5F3F0B1A}" type="presParOf" srcId="{6C7893CB-F1D0-42C4-B7F2-612448AFBD6E}" destId="{9B587924-0268-41B9-8B03-C4D3742BD5F5}" srcOrd="6" destOrd="0" presId="urn:microsoft.com/office/officeart/2005/8/layout/vProcess5"/>
    <dgm:cxn modelId="{769E7008-E679-41C1-BDF1-48BC7B80045B}" type="presParOf" srcId="{6C7893CB-F1D0-42C4-B7F2-612448AFBD6E}" destId="{4464AE05-918E-42B8-ADF8-838744F23E26}" srcOrd="7" destOrd="0" presId="urn:microsoft.com/office/officeart/2005/8/layout/vProcess5"/>
    <dgm:cxn modelId="{492D9782-1D7C-453D-9D7F-A6D14B70DA45}" type="presParOf" srcId="{6C7893CB-F1D0-42C4-B7F2-612448AFBD6E}" destId="{8EC771CD-F7F3-46AA-8E34-0E6E4985AF2B}" srcOrd="8" destOrd="0" presId="urn:microsoft.com/office/officeart/2005/8/layout/vProcess5"/>
    <dgm:cxn modelId="{4D5C933C-C6FC-4DBA-9FFA-A394DA40EA8F}" type="presParOf" srcId="{6C7893CB-F1D0-42C4-B7F2-612448AFBD6E}" destId="{53B8C10F-842D-4193-8D45-D089382CA062}" srcOrd="9" destOrd="0" presId="urn:microsoft.com/office/officeart/2005/8/layout/vProcess5"/>
    <dgm:cxn modelId="{55D0ADF6-36BF-42A7-ACBF-3C5BC40EA190}" type="presParOf" srcId="{6C7893CB-F1D0-42C4-B7F2-612448AFBD6E}" destId="{16B99B22-8BEA-4C16-A390-5FE05388243E}" srcOrd="10" destOrd="0" presId="urn:microsoft.com/office/officeart/2005/8/layout/vProcess5"/>
    <dgm:cxn modelId="{ABABAC5A-6CCB-4478-858E-A7992BD9F827}" type="presParOf" srcId="{6C7893CB-F1D0-42C4-B7F2-612448AFBD6E}" destId="{B47C4B08-D953-4E8C-8414-6425A71D1B5A}"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95A3078-54D0-4372-98D7-93FD6A163793}" type="doc">
      <dgm:prSet loTypeId="urn:microsoft.com/office/officeart/2016/7/layout/VerticalDownArrowProcess" loCatId="process" qsTypeId="urn:microsoft.com/office/officeart/2005/8/quickstyle/simple1" qsCatId="simple" csTypeId="urn:microsoft.com/office/officeart/2005/8/colors/accent1_2" csCatId="accent1"/>
      <dgm:spPr/>
      <dgm:t>
        <a:bodyPr/>
        <a:lstStyle/>
        <a:p>
          <a:endParaRPr lang="en-US"/>
        </a:p>
      </dgm:t>
    </dgm:pt>
    <dgm:pt modelId="{E3072273-FAB4-461E-B4F4-1E67ECFF56E1}">
      <dgm:prSet/>
      <dgm:spPr/>
      <dgm:t>
        <a:bodyPr/>
        <a:lstStyle/>
        <a:p>
          <a:r>
            <a:rPr lang="en-US" b="1"/>
            <a:t>SINGLES COMPETITION</a:t>
          </a:r>
          <a:endParaRPr lang="en-US"/>
        </a:p>
      </dgm:t>
    </dgm:pt>
    <dgm:pt modelId="{76294246-5215-4AB7-A11A-2EF1097AD13B}" type="parTrans" cxnId="{EE38BC0B-58C4-4C61-98B1-87519E3380E8}">
      <dgm:prSet/>
      <dgm:spPr/>
      <dgm:t>
        <a:bodyPr/>
        <a:lstStyle/>
        <a:p>
          <a:endParaRPr lang="en-US"/>
        </a:p>
      </dgm:t>
    </dgm:pt>
    <dgm:pt modelId="{99DDB433-B098-45D9-9F05-67D2D8FD0D02}" type="sibTrans" cxnId="{EE38BC0B-58C4-4C61-98B1-87519E3380E8}">
      <dgm:prSet/>
      <dgm:spPr/>
      <dgm:t>
        <a:bodyPr/>
        <a:lstStyle/>
        <a:p>
          <a:endParaRPr lang="en-US"/>
        </a:p>
      </dgm:t>
    </dgm:pt>
    <dgm:pt modelId="{2CE8DD18-3FD9-4C8F-847E-9DA92BD9C31E}">
      <dgm:prSet/>
      <dgm:spPr/>
      <dgm:t>
        <a:bodyPr/>
        <a:lstStyle/>
        <a:p>
          <a:r>
            <a:rPr lang="en-US" sz="2100" dirty="0"/>
            <a:t>Coaches will be given their school’s assigned lanes and shall provide a line up a day before the competition to the Competition Manager.</a:t>
          </a:r>
        </a:p>
      </dgm:t>
    </dgm:pt>
    <dgm:pt modelId="{5A80511B-6DCB-4ECC-8082-D78009427C75}" type="parTrans" cxnId="{4EB83CF3-7A1D-43E8-8483-EC0AB5E83B04}">
      <dgm:prSet/>
      <dgm:spPr/>
      <dgm:t>
        <a:bodyPr/>
        <a:lstStyle/>
        <a:p>
          <a:endParaRPr lang="en-US"/>
        </a:p>
      </dgm:t>
    </dgm:pt>
    <dgm:pt modelId="{708288A7-0767-4BC4-AC6B-3D243A955020}" type="sibTrans" cxnId="{4EB83CF3-7A1D-43E8-8483-EC0AB5E83B04}">
      <dgm:prSet/>
      <dgm:spPr/>
      <dgm:t>
        <a:bodyPr/>
        <a:lstStyle/>
        <a:p>
          <a:endParaRPr lang="en-US"/>
        </a:p>
      </dgm:t>
    </dgm:pt>
    <dgm:pt modelId="{B1E4A5C9-92F4-422E-9656-CE2558419C41}">
      <dgm:prSet/>
      <dgm:spPr/>
      <dgm:t>
        <a:bodyPr/>
        <a:lstStyle/>
        <a:p>
          <a:r>
            <a:rPr lang="en-US" sz="2100" dirty="0"/>
            <a:t>Each competitor will bowl two games on the assigned pair of lanes.</a:t>
          </a:r>
        </a:p>
      </dgm:t>
    </dgm:pt>
    <dgm:pt modelId="{129DF353-620C-4271-B841-760B0CADAE95}" type="parTrans" cxnId="{9522CF1C-E817-429E-8A26-DDF960E0F0D1}">
      <dgm:prSet/>
      <dgm:spPr/>
      <dgm:t>
        <a:bodyPr/>
        <a:lstStyle/>
        <a:p>
          <a:endParaRPr lang="en-US"/>
        </a:p>
      </dgm:t>
    </dgm:pt>
    <dgm:pt modelId="{9A478A79-1D18-4B6A-9EA2-8EFF2E6D5E6A}" type="sibTrans" cxnId="{9522CF1C-E817-429E-8A26-DDF960E0F0D1}">
      <dgm:prSet/>
      <dgm:spPr/>
      <dgm:t>
        <a:bodyPr/>
        <a:lstStyle/>
        <a:p>
          <a:endParaRPr lang="en-US"/>
        </a:p>
      </dgm:t>
    </dgm:pt>
    <dgm:pt modelId="{480B2B9C-401A-416D-9FA2-15D729475FBA}">
      <dgm:prSet/>
      <dgm:spPr/>
      <dgm:t>
        <a:bodyPr/>
        <a:lstStyle/>
        <a:p>
          <a:r>
            <a:rPr lang="en-US" sz="2100" dirty="0"/>
            <a:t>Competitors are competing against the entire field and will be awarded points based on their overall standings.</a:t>
          </a:r>
        </a:p>
      </dgm:t>
    </dgm:pt>
    <dgm:pt modelId="{DD819B6F-0C07-4B10-9816-267BA9392DF5}" type="parTrans" cxnId="{3CD92004-BBD8-449A-9F2B-9D902028607B}">
      <dgm:prSet/>
      <dgm:spPr/>
      <dgm:t>
        <a:bodyPr/>
        <a:lstStyle/>
        <a:p>
          <a:endParaRPr lang="en-US"/>
        </a:p>
      </dgm:t>
    </dgm:pt>
    <dgm:pt modelId="{B6645B8D-872D-4021-83EC-46893EEA2502}" type="sibTrans" cxnId="{3CD92004-BBD8-449A-9F2B-9D902028607B}">
      <dgm:prSet/>
      <dgm:spPr/>
      <dgm:t>
        <a:bodyPr/>
        <a:lstStyle/>
        <a:p>
          <a:endParaRPr lang="en-US"/>
        </a:p>
      </dgm:t>
    </dgm:pt>
    <dgm:pt modelId="{F3C71571-8BC7-4FF9-8F62-AEEC5FB70136}">
      <dgm:prSet/>
      <dgm:spPr/>
      <dgm:t>
        <a:bodyPr/>
        <a:lstStyle/>
        <a:p>
          <a:r>
            <a:rPr lang="en-US" sz="2100"/>
            <a:t>Team Points Calculation for the Singles Event:</a:t>
          </a:r>
        </a:p>
      </dgm:t>
    </dgm:pt>
    <dgm:pt modelId="{62D592E6-7E0B-4029-ADCF-7AB7135D2CCD}" type="parTrans" cxnId="{9D15A23C-4791-4F2E-AF1F-C52EC50416A0}">
      <dgm:prSet/>
      <dgm:spPr/>
      <dgm:t>
        <a:bodyPr/>
        <a:lstStyle/>
        <a:p>
          <a:endParaRPr lang="en-US"/>
        </a:p>
      </dgm:t>
    </dgm:pt>
    <dgm:pt modelId="{4A91D8AF-9CDC-4FAB-8F22-959344FE67A3}" type="sibTrans" cxnId="{9D15A23C-4791-4F2E-AF1F-C52EC50416A0}">
      <dgm:prSet/>
      <dgm:spPr/>
      <dgm:t>
        <a:bodyPr/>
        <a:lstStyle/>
        <a:p>
          <a:endParaRPr lang="en-US"/>
        </a:p>
      </dgm:t>
    </dgm:pt>
    <dgm:pt modelId="{DE5010DC-7461-4809-BA7A-BC1A7AAA7852}">
      <dgm:prSet custT="1"/>
      <dgm:spPr/>
      <dgm:t>
        <a:bodyPr/>
        <a:lstStyle/>
        <a:p>
          <a:r>
            <a:rPr lang="en-US" sz="2000" dirty="0"/>
            <a:t>Team points will be determined based on the performance of the top four bowlers from each school.</a:t>
          </a:r>
        </a:p>
      </dgm:t>
    </dgm:pt>
    <dgm:pt modelId="{20D9CCB4-B859-4871-BCF7-8E17BDFB0483}" type="parTrans" cxnId="{AC3917C5-71D8-4A20-B885-C37CE9474960}">
      <dgm:prSet/>
      <dgm:spPr/>
      <dgm:t>
        <a:bodyPr/>
        <a:lstStyle/>
        <a:p>
          <a:endParaRPr lang="en-US"/>
        </a:p>
      </dgm:t>
    </dgm:pt>
    <dgm:pt modelId="{B93F8422-0560-4FF2-ACC2-894A49A0E265}" type="sibTrans" cxnId="{AC3917C5-71D8-4A20-B885-C37CE9474960}">
      <dgm:prSet/>
      <dgm:spPr/>
      <dgm:t>
        <a:bodyPr/>
        <a:lstStyle/>
        <a:p>
          <a:endParaRPr lang="en-US"/>
        </a:p>
      </dgm:t>
    </dgm:pt>
    <dgm:pt modelId="{DE93E179-54DB-4DD7-A69D-2ED68C9A8372}">
      <dgm:prSet custT="1"/>
      <dgm:spPr/>
      <dgm:t>
        <a:bodyPr/>
        <a:lstStyle/>
        <a:p>
          <a:r>
            <a:rPr lang="en-US" sz="2000" dirty="0"/>
            <a:t>The combined performance of these top four bowlers will establish the overall point system for that week's competition.</a:t>
          </a:r>
        </a:p>
      </dgm:t>
    </dgm:pt>
    <dgm:pt modelId="{838156FC-60D1-439B-A867-6807950B9D82}" type="parTrans" cxnId="{539447B3-BCD4-4CDA-9438-6CC9CB2AF65D}">
      <dgm:prSet/>
      <dgm:spPr/>
      <dgm:t>
        <a:bodyPr/>
        <a:lstStyle/>
        <a:p>
          <a:endParaRPr lang="en-US"/>
        </a:p>
      </dgm:t>
    </dgm:pt>
    <dgm:pt modelId="{4CC65774-B190-489D-BA0A-9CCCAED3679D}" type="sibTrans" cxnId="{539447B3-BCD4-4CDA-9438-6CC9CB2AF65D}">
      <dgm:prSet/>
      <dgm:spPr/>
      <dgm:t>
        <a:bodyPr/>
        <a:lstStyle/>
        <a:p>
          <a:endParaRPr lang="en-US"/>
        </a:p>
      </dgm:t>
    </dgm:pt>
    <dgm:pt modelId="{D54ACCBA-52C8-4A4B-BF99-CC4A9A5449C2}" type="pres">
      <dgm:prSet presAssocID="{595A3078-54D0-4372-98D7-93FD6A163793}" presName="Name0" presStyleCnt="0">
        <dgm:presLayoutVars>
          <dgm:dir/>
          <dgm:animLvl val="lvl"/>
          <dgm:resizeHandles val="exact"/>
        </dgm:presLayoutVars>
      </dgm:prSet>
      <dgm:spPr/>
    </dgm:pt>
    <dgm:pt modelId="{88D0575E-010F-44E2-8BCF-50B93E1BC538}" type="pres">
      <dgm:prSet presAssocID="{E3072273-FAB4-461E-B4F4-1E67ECFF56E1}" presName="boxAndChildren" presStyleCnt="0"/>
      <dgm:spPr/>
    </dgm:pt>
    <dgm:pt modelId="{B5D1F66D-9012-429F-A9F6-751A86824F30}" type="pres">
      <dgm:prSet presAssocID="{E3072273-FAB4-461E-B4F4-1E67ECFF56E1}" presName="parentTextBox" presStyleLbl="alignNode1" presStyleIdx="0" presStyleCnt="1"/>
      <dgm:spPr/>
    </dgm:pt>
    <dgm:pt modelId="{4B6177A1-64A0-48F4-B0A4-280561D76473}" type="pres">
      <dgm:prSet presAssocID="{E3072273-FAB4-461E-B4F4-1E67ECFF56E1}" presName="descendantBox" presStyleLbl="bgAccFollowNode1" presStyleIdx="0" presStyleCnt="1"/>
      <dgm:spPr/>
    </dgm:pt>
  </dgm:ptLst>
  <dgm:cxnLst>
    <dgm:cxn modelId="{3CD92004-BBD8-449A-9F2B-9D902028607B}" srcId="{E3072273-FAB4-461E-B4F4-1E67ECFF56E1}" destId="{480B2B9C-401A-416D-9FA2-15D729475FBA}" srcOrd="2" destOrd="0" parTransId="{DD819B6F-0C07-4B10-9816-267BA9392DF5}" sibTransId="{B6645B8D-872D-4021-83EC-46893EEA2502}"/>
    <dgm:cxn modelId="{EE38BC0B-58C4-4C61-98B1-87519E3380E8}" srcId="{595A3078-54D0-4372-98D7-93FD6A163793}" destId="{E3072273-FAB4-461E-B4F4-1E67ECFF56E1}" srcOrd="0" destOrd="0" parTransId="{76294246-5215-4AB7-A11A-2EF1097AD13B}" sibTransId="{99DDB433-B098-45D9-9F05-67D2D8FD0D02}"/>
    <dgm:cxn modelId="{9522CF1C-E817-429E-8A26-DDF960E0F0D1}" srcId="{E3072273-FAB4-461E-B4F4-1E67ECFF56E1}" destId="{B1E4A5C9-92F4-422E-9656-CE2558419C41}" srcOrd="1" destOrd="0" parTransId="{129DF353-620C-4271-B841-760B0CADAE95}" sibTransId="{9A478A79-1D18-4B6A-9EA2-8EFF2E6D5E6A}"/>
    <dgm:cxn modelId="{9D15A23C-4791-4F2E-AF1F-C52EC50416A0}" srcId="{E3072273-FAB4-461E-B4F4-1E67ECFF56E1}" destId="{F3C71571-8BC7-4FF9-8F62-AEEC5FB70136}" srcOrd="3" destOrd="0" parTransId="{62D592E6-7E0B-4029-ADCF-7AB7135D2CCD}" sibTransId="{4A91D8AF-9CDC-4FAB-8F22-959344FE67A3}"/>
    <dgm:cxn modelId="{7967E55C-1CA0-4C29-B7F8-6810DED7223B}" type="presOf" srcId="{F3C71571-8BC7-4FF9-8F62-AEEC5FB70136}" destId="{4B6177A1-64A0-48F4-B0A4-280561D76473}" srcOrd="0" destOrd="3" presId="urn:microsoft.com/office/officeart/2016/7/layout/VerticalDownArrowProcess"/>
    <dgm:cxn modelId="{3B346C64-5AE4-47D2-9D5C-057025CBF460}" type="presOf" srcId="{595A3078-54D0-4372-98D7-93FD6A163793}" destId="{D54ACCBA-52C8-4A4B-BF99-CC4A9A5449C2}" srcOrd="0" destOrd="0" presId="urn:microsoft.com/office/officeart/2016/7/layout/VerticalDownArrowProcess"/>
    <dgm:cxn modelId="{30BF2C71-469E-4201-B4B3-D95E7A6F7A01}" type="presOf" srcId="{2CE8DD18-3FD9-4C8F-847E-9DA92BD9C31E}" destId="{4B6177A1-64A0-48F4-B0A4-280561D76473}" srcOrd="0" destOrd="0" presId="urn:microsoft.com/office/officeart/2016/7/layout/VerticalDownArrowProcess"/>
    <dgm:cxn modelId="{17D93851-FD9A-4005-8D7E-8378CC6567F1}" type="presOf" srcId="{E3072273-FAB4-461E-B4F4-1E67ECFF56E1}" destId="{B5D1F66D-9012-429F-A9F6-751A86824F30}" srcOrd="0" destOrd="0" presId="urn:microsoft.com/office/officeart/2016/7/layout/VerticalDownArrowProcess"/>
    <dgm:cxn modelId="{92DFF078-E839-4392-B4D1-0A35DCFBD1A0}" type="presOf" srcId="{B1E4A5C9-92F4-422E-9656-CE2558419C41}" destId="{4B6177A1-64A0-48F4-B0A4-280561D76473}" srcOrd="0" destOrd="1" presId="urn:microsoft.com/office/officeart/2016/7/layout/VerticalDownArrowProcess"/>
    <dgm:cxn modelId="{539447B3-BCD4-4CDA-9438-6CC9CB2AF65D}" srcId="{F3C71571-8BC7-4FF9-8F62-AEEC5FB70136}" destId="{DE93E179-54DB-4DD7-A69D-2ED68C9A8372}" srcOrd="1" destOrd="0" parTransId="{838156FC-60D1-439B-A867-6807950B9D82}" sibTransId="{4CC65774-B190-489D-BA0A-9CCCAED3679D}"/>
    <dgm:cxn modelId="{AC3917C5-71D8-4A20-B885-C37CE9474960}" srcId="{F3C71571-8BC7-4FF9-8F62-AEEC5FB70136}" destId="{DE5010DC-7461-4809-BA7A-BC1A7AAA7852}" srcOrd="0" destOrd="0" parTransId="{20D9CCB4-B859-4871-BCF7-8E17BDFB0483}" sibTransId="{B93F8422-0560-4FF2-ACC2-894A49A0E265}"/>
    <dgm:cxn modelId="{243177C8-2FB3-41EA-BF92-0F6004ECEF94}" type="presOf" srcId="{DE5010DC-7461-4809-BA7A-BC1A7AAA7852}" destId="{4B6177A1-64A0-48F4-B0A4-280561D76473}" srcOrd="0" destOrd="4" presId="urn:microsoft.com/office/officeart/2016/7/layout/VerticalDownArrowProcess"/>
    <dgm:cxn modelId="{8EE1EAD1-3104-4B4E-AEF7-A7419D614436}" type="presOf" srcId="{DE93E179-54DB-4DD7-A69D-2ED68C9A8372}" destId="{4B6177A1-64A0-48F4-B0A4-280561D76473}" srcOrd="0" destOrd="5" presId="urn:microsoft.com/office/officeart/2016/7/layout/VerticalDownArrowProcess"/>
    <dgm:cxn modelId="{4EB83CF3-7A1D-43E8-8483-EC0AB5E83B04}" srcId="{E3072273-FAB4-461E-B4F4-1E67ECFF56E1}" destId="{2CE8DD18-3FD9-4C8F-847E-9DA92BD9C31E}" srcOrd="0" destOrd="0" parTransId="{5A80511B-6DCB-4ECC-8082-D78009427C75}" sibTransId="{708288A7-0767-4BC4-AC6B-3D243A955020}"/>
    <dgm:cxn modelId="{0BA053F4-99EE-49B2-8858-BFD25C238ABF}" type="presOf" srcId="{480B2B9C-401A-416D-9FA2-15D729475FBA}" destId="{4B6177A1-64A0-48F4-B0A4-280561D76473}" srcOrd="0" destOrd="2" presId="urn:microsoft.com/office/officeart/2016/7/layout/VerticalDownArrowProcess"/>
    <dgm:cxn modelId="{557BDC23-E30B-4EE1-8371-2201F043A779}" type="presParOf" srcId="{D54ACCBA-52C8-4A4B-BF99-CC4A9A5449C2}" destId="{88D0575E-010F-44E2-8BCF-50B93E1BC538}" srcOrd="0" destOrd="0" presId="urn:microsoft.com/office/officeart/2016/7/layout/VerticalDownArrowProcess"/>
    <dgm:cxn modelId="{08ED3CE3-7438-4ED6-AAA4-3B95780B62B5}" type="presParOf" srcId="{88D0575E-010F-44E2-8BCF-50B93E1BC538}" destId="{B5D1F66D-9012-429F-A9F6-751A86824F30}" srcOrd="0" destOrd="0" presId="urn:microsoft.com/office/officeart/2016/7/layout/VerticalDownArrowProcess"/>
    <dgm:cxn modelId="{3D68F998-601E-498E-8D80-FEABC63548F8}" type="presParOf" srcId="{88D0575E-010F-44E2-8BCF-50B93E1BC538}" destId="{4B6177A1-64A0-48F4-B0A4-280561D76473}" srcOrd="1" destOrd="0" presId="urn:microsoft.com/office/officeart/2016/7/layout/VerticalDown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1B1C7F0-D537-4A07-B3CB-5DB6CCBBB3A9}"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B650B44E-4C5A-4762-B365-CF9E2D50EC46}">
      <dgm:prSet/>
      <dgm:spPr/>
      <dgm:t>
        <a:bodyPr/>
        <a:lstStyle/>
        <a:p>
          <a:pPr>
            <a:lnSpc>
              <a:spcPct val="100000"/>
            </a:lnSpc>
          </a:pPr>
          <a:r>
            <a:rPr lang="en-US" dirty="0"/>
            <a:t>The top 30 boys and 30 girls will compete in a three-game bowling event, with qualification based on their singles event average after participating in at least one singles event and one Baker's Team event. In the all-island singles finals, scratch scores will be totaled, and medals will be awarded to the top 10 finalists.</a:t>
          </a:r>
        </a:p>
      </dgm:t>
    </dgm:pt>
    <dgm:pt modelId="{F4AA1220-8333-4B04-83BA-622A085DE31D}" type="parTrans" cxnId="{7A955B75-1012-416C-880F-F2F0F332ED97}">
      <dgm:prSet/>
      <dgm:spPr/>
      <dgm:t>
        <a:bodyPr/>
        <a:lstStyle/>
        <a:p>
          <a:endParaRPr lang="en-US"/>
        </a:p>
      </dgm:t>
    </dgm:pt>
    <dgm:pt modelId="{F411BB68-3D1C-46C6-818F-771802315D73}" type="sibTrans" cxnId="{7A955B75-1012-416C-880F-F2F0F332ED97}">
      <dgm:prSet/>
      <dgm:spPr/>
      <dgm:t>
        <a:bodyPr/>
        <a:lstStyle/>
        <a:p>
          <a:pPr>
            <a:lnSpc>
              <a:spcPct val="100000"/>
            </a:lnSpc>
          </a:pPr>
          <a:endParaRPr lang="en-US"/>
        </a:p>
      </dgm:t>
    </dgm:pt>
    <dgm:pt modelId="{18189C03-B224-45CD-A5DF-A88E9C9F8C78}">
      <dgm:prSet/>
      <dgm:spPr/>
      <dgm:t>
        <a:bodyPr/>
        <a:lstStyle/>
        <a:p>
          <a:pPr>
            <a:lnSpc>
              <a:spcPct val="100000"/>
            </a:lnSpc>
          </a:pPr>
          <a:r>
            <a:rPr lang="en-US" dirty="0">
              <a:solidFill>
                <a:schemeClr val="tx1">
                  <a:lumMod val="75000"/>
                  <a:lumOff val="25000"/>
                </a:schemeClr>
              </a:solidFill>
            </a:rPr>
            <a:t>In the event of a tie for players in the top 10, a one ball roll-off will be bowled on lanes designated by the Guam Bowling Congress official. A coin flip will determine which player will bowl first. If a tie after the one ball roll-off still exists, the roll-ff continues with bowlers alternating lanes.</a:t>
          </a:r>
        </a:p>
      </dgm:t>
    </dgm:pt>
    <dgm:pt modelId="{16FD6C5D-D501-4509-A3FF-58B266C753AC}" type="parTrans" cxnId="{4C39704E-E8BF-4A58-AD2A-528DA2127E35}">
      <dgm:prSet/>
      <dgm:spPr/>
      <dgm:t>
        <a:bodyPr/>
        <a:lstStyle/>
        <a:p>
          <a:endParaRPr lang="en-US"/>
        </a:p>
      </dgm:t>
    </dgm:pt>
    <dgm:pt modelId="{2F2B891F-A224-4BB9-81F8-ABB581EA1DA2}" type="sibTrans" cxnId="{4C39704E-E8BF-4A58-AD2A-528DA2127E35}">
      <dgm:prSet/>
      <dgm:spPr/>
      <dgm:t>
        <a:bodyPr/>
        <a:lstStyle/>
        <a:p>
          <a:pPr>
            <a:lnSpc>
              <a:spcPct val="100000"/>
            </a:lnSpc>
          </a:pPr>
          <a:endParaRPr lang="en-US"/>
        </a:p>
      </dgm:t>
    </dgm:pt>
    <dgm:pt modelId="{8AA7BD5C-E39F-4C90-835F-C77A2E534E11}">
      <dgm:prSet/>
      <dgm:spPr/>
      <dgm:t>
        <a:bodyPr/>
        <a:lstStyle/>
        <a:p>
          <a:pPr>
            <a:lnSpc>
              <a:spcPct val="100000"/>
            </a:lnSpc>
          </a:pPr>
          <a:r>
            <a:rPr lang="en-US" dirty="0">
              <a:solidFill>
                <a:schemeClr val="accent4">
                  <a:lumMod val="50000"/>
                </a:schemeClr>
              </a:solidFill>
            </a:rPr>
            <a:t>The top 3 in the boy’s and girls’ divisions will advance to a stepladder to determine the all-island champion. Match 1 (semi-finals) the #3 ranked player and #2 ranked player will bowl one game to determine the finalist challenger to compete against the #1 top seed. The winner of the finals will be declared the all-island champion.</a:t>
          </a:r>
        </a:p>
      </dgm:t>
    </dgm:pt>
    <dgm:pt modelId="{FCA7B4BB-39A1-46BE-995A-3D9906DAB7B8}" type="parTrans" cxnId="{D9B280E6-4480-4F2C-8170-E8CF74EFDCE0}">
      <dgm:prSet/>
      <dgm:spPr/>
      <dgm:t>
        <a:bodyPr/>
        <a:lstStyle/>
        <a:p>
          <a:endParaRPr lang="en-US"/>
        </a:p>
      </dgm:t>
    </dgm:pt>
    <dgm:pt modelId="{CE5A2510-CA7A-4514-BE9D-77498DC97583}" type="sibTrans" cxnId="{D9B280E6-4480-4F2C-8170-E8CF74EFDCE0}">
      <dgm:prSet/>
      <dgm:spPr/>
      <dgm:t>
        <a:bodyPr/>
        <a:lstStyle/>
        <a:p>
          <a:pPr>
            <a:lnSpc>
              <a:spcPct val="100000"/>
            </a:lnSpc>
          </a:pPr>
          <a:endParaRPr lang="en-US"/>
        </a:p>
      </dgm:t>
    </dgm:pt>
    <dgm:pt modelId="{B93E5C96-F3C8-4465-A0C9-0C02B7E395C1}">
      <dgm:prSet/>
      <dgm:spPr/>
      <dgm:t>
        <a:bodyPr/>
        <a:lstStyle/>
        <a:p>
          <a:pPr>
            <a:lnSpc>
              <a:spcPct val="100000"/>
            </a:lnSpc>
          </a:pPr>
          <a:r>
            <a:rPr lang="en-US"/>
            <a:t>In the event of a tie during match play, a one ball roll-off will commence with the higher seed choosing the order.</a:t>
          </a:r>
        </a:p>
      </dgm:t>
    </dgm:pt>
    <dgm:pt modelId="{8757EC2A-1C0D-474A-B68E-E61AA9197C1C}" type="parTrans" cxnId="{37C00AA9-CBC1-4AE6-8983-61005DBA58FB}">
      <dgm:prSet/>
      <dgm:spPr/>
      <dgm:t>
        <a:bodyPr/>
        <a:lstStyle/>
        <a:p>
          <a:endParaRPr lang="en-US"/>
        </a:p>
      </dgm:t>
    </dgm:pt>
    <dgm:pt modelId="{E3D0B787-7721-4580-9836-9FA708781612}" type="sibTrans" cxnId="{37C00AA9-CBC1-4AE6-8983-61005DBA58FB}">
      <dgm:prSet/>
      <dgm:spPr/>
      <dgm:t>
        <a:bodyPr/>
        <a:lstStyle/>
        <a:p>
          <a:endParaRPr lang="en-US"/>
        </a:p>
      </dgm:t>
    </dgm:pt>
    <dgm:pt modelId="{56D52420-608B-458F-8F6E-EB2F1042F9A3}" type="pres">
      <dgm:prSet presAssocID="{11B1C7F0-D537-4A07-B3CB-5DB6CCBBB3A9}" presName="root" presStyleCnt="0">
        <dgm:presLayoutVars>
          <dgm:dir/>
          <dgm:resizeHandles val="exact"/>
        </dgm:presLayoutVars>
      </dgm:prSet>
      <dgm:spPr/>
    </dgm:pt>
    <dgm:pt modelId="{AA6CF2EB-4762-487B-9FB4-D56DD8E0474C}" type="pres">
      <dgm:prSet presAssocID="{11B1C7F0-D537-4A07-B3CB-5DB6CCBBB3A9}" presName="container" presStyleCnt="0">
        <dgm:presLayoutVars>
          <dgm:dir/>
          <dgm:resizeHandles val="exact"/>
        </dgm:presLayoutVars>
      </dgm:prSet>
      <dgm:spPr/>
    </dgm:pt>
    <dgm:pt modelId="{79AA2F7B-8FE5-4169-9EF4-A6192C68B941}" type="pres">
      <dgm:prSet presAssocID="{B650B44E-4C5A-4762-B365-CF9E2D50EC46}" presName="compNode" presStyleCnt="0"/>
      <dgm:spPr/>
    </dgm:pt>
    <dgm:pt modelId="{002BF028-1735-4C97-8B44-16D8963B23A8}" type="pres">
      <dgm:prSet presAssocID="{B650B44E-4C5A-4762-B365-CF9E2D50EC46}" presName="iconBgRect" presStyleLbl="bgShp" presStyleIdx="0" presStyleCnt="4"/>
      <dgm:spPr/>
    </dgm:pt>
    <dgm:pt modelId="{B97D1977-CE10-4FA5-945A-501D64A094EC}" type="pres">
      <dgm:prSet presAssocID="{B650B44E-4C5A-4762-B365-CF9E2D50EC4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rophy"/>
        </a:ext>
      </dgm:extLst>
    </dgm:pt>
    <dgm:pt modelId="{CE591677-8175-4275-A29C-1CA25995847A}" type="pres">
      <dgm:prSet presAssocID="{B650B44E-4C5A-4762-B365-CF9E2D50EC46}" presName="spaceRect" presStyleCnt="0"/>
      <dgm:spPr/>
    </dgm:pt>
    <dgm:pt modelId="{E2B16AB9-E097-4A5F-AA99-529ADEB56CD3}" type="pres">
      <dgm:prSet presAssocID="{B650B44E-4C5A-4762-B365-CF9E2D50EC46}" presName="textRect" presStyleLbl="revTx" presStyleIdx="0" presStyleCnt="4">
        <dgm:presLayoutVars>
          <dgm:chMax val="1"/>
          <dgm:chPref val="1"/>
        </dgm:presLayoutVars>
      </dgm:prSet>
      <dgm:spPr/>
    </dgm:pt>
    <dgm:pt modelId="{BCDC2206-033E-4978-BF81-E2BE40044E93}" type="pres">
      <dgm:prSet presAssocID="{F411BB68-3D1C-46C6-818F-771802315D73}" presName="sibTrans" presStyleLbl="sibTrans2D1" presStyleIdx="0" presStyleCnt="0"/>
      <dgm:spPr/>
    </dgm:pt>
    <dgm:pt modelId="{88878025-C016-43AD-8F16-5A6323B7C3A9}" type="pres">
      <dgm:prSet presAssocID="{18189C03-B224-45CD-A5DF-A88E9C9F8C78}" presName="compNode" presStyleCnt="0"/>
      <dgm:spPr/>
    </dgm:pt>
    <dgm:pt modelId="{EB7D646C-F03F-4C8F-8504-E14A229F8A36}" type="pres">
      <dgm:prSet presAssocID="{18189C03-B224-45CD-A5DF-A88E9C9F8C78}" presName="iconBgRect" presStyleLbl="bgShp" presStyleIdx="1" presStyleCnt="4"/>
      <dgm:spPr/>
    </dgm:pt>
    <dgm:pt modelId="{1DE6D94C-05C1-4FB1-9790-AFB9DF38B781}" type="pres">
      <dgm:prSet presAssocID="{18189C03-B224-45CD-A5DF-A88E9C9F8C78}"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Bowling Pin outline"/>
        </a:ext>
      </dgm:extLst>
    </dgm:pt>
    <dgm:pt modelId="{B4CD37E2-6830-4997-92BB-874E09473F0D}" type="pres">
      <dgm:prSet presAssocID="{18189C03-B224-45CD-A5DF-A88E9C9F8C78}" presName="spaceRect" presStyleCnt="0"/>
      <dgm:spPr/>
    </dgm:pt>
    <dgm:pt modelId="{41B72B37-AE80-4F10-B104-EE93913EBBC8}" type="pres">
      <dgm:prSet presAssocID="{18189C03-B224-45CD-A5DF-A88E9C9F8C78}" presName="textRect" presStyleLbl="revTx" presStyleIdx="1" presStyleCnt="4">
        <dgm:presLayoutVars>
          <dgm:chMax val="1"/>
          <dgm:chPref val="1"/>
        </dgm:presLayoutVars>
      </dgm:prSet>
      <dgm:spPr/>
    </dgm:pt>
    <dgm:pt modelId="{54EC67F0-266E-4D1F-9E5F-A47C08237F00}" type="pres">
      <dgm:prSet presAssocID="{2F2B891F-A224-4BB9-81F8-ABB581EA1DA2}" presName="sibTrans" presStyleLbl="sibTrans2D1" presStyleIdx="0" presStyleCnt="0"/>
      <dgm:spPr/>
    </dgm:pt>
    <dgm:pt modelId="{2C0471A1-E7AD-421E-B97B-53ADC7D84084}" type="pres">
      <dgm:prSet presAssocID="{8AA7BD5C-E39F-4C90-835F-C77A2E534E11}" presName="compNode" presStyleCnt="0"/>
      <dgm:spPr/>
    </dgm:pt>
    <dgm:pt modelId="{134547BC-90A6-4F00-BBB9-04F032157975}" type="pres">
      <dgm:prSet presAssocID="{8AA7BD5C-E39F-4C90-835F-C77A2E534E11}" presName="iconBgRect" presStyleLbl="bgShp" presStyleIdx="2" presStyleCnt="4"/>
      <dgm:spPr/>
    </dgm:pt>
    <dgm:pt modelId="{0E4E6FE5-3343-4243-928E-927D1C951EFE}" type="pres">
      <dgm:prSet presAssocID="{8AA7BD5C-E39F-4C90-835F-C77A2E534E1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aptain"/>
        </a:ext>
      </dgm:extLst>
    </dgm:pt>
    <dgm:pt modelId="{70100F58-B5CD-4509-93B2-3302F9AABD62}" type="pres">
      <dgm:prSet presAssocID="{8AA7BD5C-E39F-4C90-835F-C77A2E534E11}" presName="spaceRect" presStyleCnt="0"/>
      <dgm:spPr/>
    </dgm:pt>
    <dgm:pt modelId="{98383E37-19DC-4EBE-B107-7504F68908A6}" type="pres">
      <dgm:prSet presAssocID="{8AA7BD5C-E39F-4C90-835F-C77A2E534E11}" presName="textRect" presStyleLbl="revTx" presStyleIdx="2" presStyleCnt="4">
        <dgm:presLayoutVars>
          <dgm:chMax val="1"/>
          <dgm:chPref val="1"/>
        </dgm:presLayoutVars>
      </dgm:prSet>
      <dgm:spPr/>
    </dgm:pt>
    <dgm:pt modelId="{CDF83BD7-052D-47E6-B21C-E8E5457DED36}" type="pres">
      <dgm:prSet presAssocID="{CE5A2510-CA7A-4514-BE9D-77498DC97583}" presName="sibTrans" presStyleLbl="sibTrans2D1" presStyleIdx="0" presStyleCnt="0"/>
      <dgm:spPr/>
    </dgm:pt>
    <dgm:pt modelId="{0AEBEEC2-198A-4559-BC88-E91F53652891}" type="pres">
      <dgm:prSet presAssocID="{B93E5C96-F3C8-4465-A0C9-0C02B7E395C1}" presName="compNode" presStyleCnt="0"/>
      <dgm:spPr/>
    </dgm:pt>
    <dgm:pt modelId="{71BA79E6-0D29-40A3-8C0B-11AA80DF57EA}" type="pres">
      <dgm:prSet presAssocID="{B93E5C96-F3C8-4465-A0C9-0C02B7E395C1}" presName="iconBgRect" presStyleLbl="bgShp" presStyleIdx="3" presStyleCnt="4"/>
      <dgm:spPr/>
    </dgm:pt>
    <dgm:pt modelId="{80563DAD-2CBE-4174-9F7F-2E9124803EC5}" type="pres">
      <dgm:prSet presAssocID="{B93E5C96-F3C8-4465-A0C9-0C02B7E395C1}"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eeds"/>
        </a:ext>
      </dgm:extLst>
    </dgm:pt>
    <dgm:pt modelId="{3C83D1E3-54C9-42B6-96CE-8F8DDAB931AF}" type="pres">
      <dgm:prSet presAssocID="{B93E5C96-F3C8-4465-A0C9-0C02B7E395C1}" presName="spaceRect" presStyleCnt="0"/>
      <dgm:spPr/>
    </dgm:pt>
    <dgm:pt modelId="{1E1F6E33-839E-4986-B427-0B33C0078EEC}" type="pres">
      <dgm:prSet presAssocID="{B93E5C96-F3C8-4465-A0C9-0C02B7E395C1}" presName="textRect" presStyleLbl="revTx" presStyleIdx="3" presStyleCnt="4">
        <dgm:presLayoutVars>
          <dgm:chMax val="1"/>
          <dgm:chPref val="1"/>
        </dgm:presLayoutVars>
      </dgm:prSet>
      <dgm:spPr/>
    </dgm:pt>
  </dgm:ptLst>
  <dgm:cxnLst>
    <dgm:cxn modelId="{22944906-9E21-4E20-91D0-2C13A8162E24}" type="presOf" srcId="{F411BB68-3D1C-46C6-818F-771802315D73}" destId="{BCDC2206-033E-4978-BF81-E2BE40044E93}" srcOrd="0" destOrd="0" presId="urn:microsoft.com/office/officeart/2018/2/layout/IconCircleList"/>
    <dgm:cxn modelId="{806F7620-005D-44C5-B8A6-02E665A94FE5}" type="presOf" srcId="{18189C03-B224-45CD-A5DF-A88E9C9F8C78}" destId="{41B72B37-AE80-4F10-B104-EE93913EBBC8}" srcOrd="0" destOrd="0" presId="urn:microsoft.com/office/officeart/2018/2/layout/IconCircleList"/>
    <dgm:cxn modelId="{4C39704E-E8BF-4A58-AD2A-528DA2127E35}" srcId="{11B1C7F0-D537-4A07-B3CB-5DB6CCBBB3A9}" destId="{18189C03-B224-45CD-A5DF-A88E9C9F8C78}" srcOrd="1" destOrd="0" parTransId="{16FD6C5D-D501-4509-A3FF-58B266C753AC}" sibTransId="{2F2B891F-A224-4BB9-81F8-ABB581EA1DA2}"/>
    <dgm:cxn modelId="{6A4A3E50-F1A6-46E7-9F91-AF152773AC07}" type="presOf" srcId="{CE5A2510-CA7A-4514-BE9D-77498DC97583}" destId="{CDF83BD7-052D-47E6-B21C-E8E5457DED36}" srcOrd="0" destOrd="0" presId="urn:microsoft.com/office/officeart/2018/2/layout/IconCircleList"/>
    <dgm:cxn modelId="{ABC04571-7447-4DD6-824E-9C7DC421A073}" type="presOf" srcId="{11B1C7F0-D537-4A07-B3CB-5DB6CCBBB3A9}" destId="{56D52420-608B-458F-8F6E-EB2F1042F9A3}" srcOrd="0" destOrd="0" presId="urn:microsoft.com/office/officeart/2018/2/layout/IconCircleList"/>
    <dgm:cxn modelId="{7A955B75-1012-416C-880F-F2F0F332ED97}" srcId="{11B1C7F0-D537-4A07-B3CB-5DB6CCBBB3A9}" destId="{B650B44E-4C5A-4762-B365-CF9E2D50EC46}" srcOrd="0" destOrd="0" parTransId="{F4AA1220-8333-4B04-83BA-622A085DE31D}" sibTransId="{F411BB68-3D1C-46C6-818F-771802315D73}"/>
    <dgm:cxn modelId="{54121976-DA42-4189-B14F-F4260E5B06D7}" type="presOf" srcId="{B93E5C96-F3C8-4465-A0C9-0C02B7E395C1}" destId="{1E1F6E33-839E-4986-B427-0B33C0078EEC}" srcOrd="0" destOrd="0" presId="urn:microsoft.com/office/officeart/2018/2/layout/IconCircleList"/>
    <dgm:cxn modelId="{37C00AA9-CBC1-4AE6-8983-61005DBA58FB}" srcId="{11B1C7F0-D537-4A07-B3CB-5DB6CCBBB3A9}" destId="{B93E5C96-F3C8-4465-A0C9-0C02B7E395C1}" srcOrd="3" destOrd="0" parTransId="{8757EC2A-1C0D-474A-B68E-E61AA9197C1C}" sibTransId="{E3D0B787-7721-4580-9836-9FA708781612}"/>
    <dgm:cxn modelId="{6F21F4D9-9300-48BB-AF20-CA0D0F94A2BB}" type="presOf" srcId="{8AA7BD5C-E39F-4C90-835F-C77A2E534E11}" destId="{98383E37-19DC-4EBE-B107-7504F68908A6}" srcOrd="0" destOrd="0" presId="urn:microsoft.com/office/officeart/2018/2/layout/IconCircleList"/>
    <dgm:cxn modelId="{D9B280E6-4480-4F2C-8170-E8CF74EFDCE0}" srcId="{11B1C7F0-D537-4A07-B3CB-5DB6CCBBB3A9}" destId="{8AA7BD5C-E39F-4C90-835F-C77A2E534E11}" srcOrd="2" destOrd="0" parTransId="{FCA7B4BB-39A1-46BE-995A-3D9906DAB7B8}" sibTransId="{CE5A2510-CA7A-4514-BE9D-77498DC97583}"/>
    <dgm:cxn modelId="{F977EDF4-0A5D-46A1-B047-AC0C73C50A08}" type="presOf" srcId="{2F2B891F-A224-4BB9-81F8-ABB581EA1DA2}" destId="{54EC67F0-266E-4D1F-9E5F-A47C08237F00}" srcOrd="0" destOrd="0" presId="urn:microsoft.com/office/officeart/2018/2/layout/IconCircleList"/>
    <dgm:cxn modelId="{E7C6EAF8-B1D3-469A-AD63-70082630D67C}" type="presOf" srcId="{B650B44E-4C5A-4762-B365-CF9E2D50EC46}" destId="{E2B16AB9-E097-4A5F-AA99-529ADEB56CD3}" srcOrd="0" destOrd="0" presId="urn:microsoft.com/office/officeart/2018/2/layout/IconCircleList"/>
    <dgm:cxn modelId="{F977D4AE-236C-47C0-A59D-5D8DEC30C3C4}" type="presParOf" srcId="{56D52420-608B-458F-8F6E-EB2F1042F9A3}" destId="{AA6CF2EB-4762-487B-9FB4-D56DD8E0474C}" srcOrd="0" destOrd="0" presId="urn:microsoft.com/office/officeart/2018/2/layout/IconCircleList"/>
    <dgm:cxn modelId="{4CFB657B-F7E7-4453-8C7C-2994F928CC7F}" type="presParOf" srcId="{AA6CF2EB-4762-487B-9FB4-D56DD8E0474C}" destId="{79AA2F7B-8FE5-4169-9EF4-A6192C68B941}" srcOrd="0" destOrd="0" presId="urn:microsoft.com/office/officeart/2018/2/layout/IconCircleList"/>
    <dgm:cxn modelId="{E2D8C49B-DA6A-4380-9EDD-D5F12CDC1BF5}" type="presParOf" srcId="{79AA2F7B-8FE5-4169-9EF4-A6192C68B941}" destId="{002BF028-1735-4C97-8B44-16D8963B23A8}" srcOrd="0" destOrd="0" presId="urn:microsoft.com/office/officeart/2018/2/layout/IconCircleList"/>
    <dgm:cxn modelId="{B734FFFF-8E1E-4CCC-90C5-1FD6227275C6}" type="presParOf" srcId="{79AA2F7B-8FE5-4169-9EF4-A6192C68B941}" destId="{B97D1977-CE10-4FA5-945A-501D64A094EC}" srcOrd="1" destOrd="0" presId="urn:microsoft.com/office/officeart/2018/2/layout/IconCircleList"/>
    <dgm:cxn modelId="{8D8B3324-B4E9-4819-8CB9-CE7C1BA57CE3}" type="presParOf" srcId="{79AA2F7B-8FE5-4169-9EF4-A6192C68B941}" destId="{CE591677-8175-4275-A29C-1CA25995847A}" srcOrd="2" destOrd="0" presId="urn:microsoft.com/office/officeart/2018/2/layout/IconCircleList"/>
    <dgm:cxn modelId="{7A12F079-4A78-4C31-B227-477109E3828C}" type="presParOf" srcId="{79AA2F7B-8FE5-4169-9EF4-A6192C68B941}" destId="{E2B16AB9-E097-4A5F-AA99-529ADEB56CD3}" srcOrd="3" destOrd="0" presId="urn:microsoft.com/office/officeart/2018/2/layout/IconCircleList"/>
    <dgm:cxn modelId="{BAF7FA81-8F8D-4F73-899E-01227C109DB6}" type="presParOf" srcId="{AA6CF2EB-4762-487B-9FB4-D56DD8E0474C}" destId="{BCDC2206-033E-4978-BF81-E2BE40044E93}" srcOrd="1" destOrd="0" presId="urn:microsoft.com/office/officeart/2018/2/layout/IconCircleList"/>
    <dgm:cxn modelId="{2099A24D-4762-44E4-BAC5-26904CB52B9B}" type="presParOf" srcId="{AA6CF2EB-4762-487B-9FB4-D56DD8E0474C}" destId="{88878025-C016-43AD-8F16-5A6323B7C3A9}" srcOrd="2" destOrd="0" presId="urn:microsoft.com/office/officeart/2018/2/layout/IconCircleList"/>
    <dgm:cxn modelId="{F48F283B-0633-4E17-AB69-C2647833DB12}" type="presParOf" srcId="{88878025-C016-43AD-8F16-5A6323B7C3A9}" destId="{EB7D646C-F03F-4C8F-8504-E14A229F8A36}" srcOrd="0" destOrd="0" presId="urn:microsoft.com/office/officeart/2018/2/layout/IconCircleList"/>
    <dgm:cxn modelId="{B5D48A1D-8739-41C7-A2FB-F652C263BF8D}" type="presParOf" srcId="{88878025-C016-43AD-8F16-5A6323B7C3A9}" destId="{1DE6D94C-05C1-4FB1-9790-AFB9DF38B781}" srcOrd="1" destOrd="0" presId="urn:microsoft.com/office/officeart/2018/2/layout/IconCircleList"/>
    <dgm:cxn modelId="{4181B330-533A-4CFA-9A3E-3F404004AFF7}" type="presParOf" srcId="{88878025-C016-43AD-8F16-5A6323B7C3A9}" destId="{B4CD37E2-6830-4997-92BB-874E09473F0D}" srcOrd="2" destOrd="0" presId="urn:microsoft.com/office/officeart/2018/2/layout/IconCircleList"/>
    <dgm:cxn modelId="{67C4AF1C-079E-4773-8BAA-201CC09824BE}" type="presParOf" srcId="{88878025-C016-43AD-8F16-5A6323B7C3A9}" destId="{41B72B37-AE80-4F10-B104-EE93913EBBC8}" srcOrd="3" destOrd="0" presId="urn:microsoft.com/office/officeart/2018/2/layout/IconCircleList"/>
    <dgm:cxn modelId="{B4E37489-0B8D-4086-8890-C264A83CFE7D}" type="presParOf" srcId="{AA6CF2EB-4762-487B-9FB4-D56DD8E0474C}" destId="{54EC67F0-266E-4D1F-9E5F-A47C08237F00}" srcOrd="3" destOrd="0" presId="urn:microsoft.com/office/officeart/2018/2/layout/IconCircleList"/>
    <dgm:cxn modelId="{E0A5B306-A94B-426E-9E32-B2B7EEAAC247}" type="presParOf" srcId="{AA6CF2EB-4762-487B-9FB4-D56DD8E0474C}" destId="{2C0471A1-E7AD-421E-B97B-53ADC7D84084}" srcOrd="4" destOrd="0" presId="urn:microsoft.com/office/officeart/2018/2/layout/IconCircleList"/>
    <dgm:cxn modelId="{48328401-CF04-409A-B2D7-970C8B0CAD7B}" type="presParOf" srcId="{2C0471A1-E7AD-421E-B97B-53ADC7D84084}" destId="{134547BC-90A6-4F00-BBB9-04F032157975}" srcOrd="0" destOrd="0" presId="urn:microsoft.com/office/officeart/2018/2/layout/IconCircleList"/>
    <dgm:cxn modelId="{1F27959E-BA04-4DF2-AC98-2B46D5C10027}" type="presParOf" srcId="{2C0471A1-E7AD-421E-B97B-53ADC7D84084}" destId="{0E4E6FE5-3343-4243-928E-927D1C951EFE}" srcOrd="1" destOrd="0" presId="urn:microsoft.com/office/officeart/2018/2/layout/IconCircleList"/>
    <dgm:cxn modelId="{D5D10191-8F18-4096-BC27-620395DBBFC4}" type="presParOf" srcId="{2C0471A1-E7AD-421E-B97B-53ADC7D84084}" destId="{70100F58-B5CD-4509-93B2-3302F9AABD62}" srcOrd="2" destOrd="0" presId="urn:microsoft.com/office/officeart/2018/2/layout/IconCircleList"/>
    <dgm:cxn modelId="{DD7ACD84-529C-487B-9F79-09E136DA6B2D}" type="presParOf" srcId="{2C0471A1-E7AD-421E-B97B-53ADC7D84084}" destId="{98383E37-19DC-4EBE-B107-7504F68908A6}" srcOrd="3" destOrd="0" presId="urn:microsoft.com/office/officeart/2018/2/layout/IconCircleList"/>
    <dgm:cxn modelId="{73056DE4-82CA-4F68-9E55-E271E01C88F5}" type="presParOf" srcId="{AA6CF2EB-4762-487B-9FB4-D56DD8E0474C}" destId="{CDF83BD7-052D-47E6-B21C-E8E5457DED36}" srcOrd="5" destOrd="0" presId="urn:microsoft.com/office/officeart/2018/2/layout/IconCircleList"/>
    <dgm:cxn modelId="{BE647EEA-D7A6-43DC-B1C8-E9DB277ADFBF}" type="presParOf" srcId="{AA6CF2EB-4762-487B-9FB4-D56DD8E0474C}" destId="{0AEBEEC2-198A-4559-BC88-E91F53652891}" srcOrd="6" destOrd="0" presId="urn:microsoft.com/office/officeart/2018/2/layout/IconCircleList"/>
    <dgm:cxn modelId="{7C27ACB0-0032-481D-95DD-BF583C7AD5D3}" type="presParOf" srcId="{0AEBEEC2-198A-4559-BC88-E91F53652891}" destId="{71BA79E6-0D29-40A3-8C0B-11AA80DF57EA}" srcOrd="0" destOrd="0" presId="urn:microsoft.com/office/officeart/2018/2/layout/IconCircleList"/>
    <dgm:cxn modelId="{228985D2-87F6-4FCE-826E-567289A3D839}" type="presParOf" srcId="{0AEBEEC2-198A-4559-BC88-E91F53652891}" destId="{80563DAD-2CBE-4174-9F7F-2E9124803EC5}" srcOrd="1" destOrd="0" presId="urn:microsoft.com/office/officeart/2018/2/layout/IconCircleList"/>
    <dgm:cxn modelId="{CF8D61FF-C968-431B-9D61-AB1F31E3D8D4}" type="presParOf" srcId="{0AEBEEC2-198A-4559-BC88-E91F53652891}" destId="{3C83D1E3-54C9-42B6-96CE-8F8DDAB931AF}" srcOrd="2" destOrd="0" presId="urn:microsoft.com/office/officeart/2018/2/layout/IconCircleList"/>
    <dgm:cxn modelId="{68E1BB3C-DE32-4C91-82A8-1BB44B1A53A2}" type="presParOf" srcId="{0AEBEEC2-198A-4559-BC88-E91F53652891}" destId="{1E1F6E33-839E-4986-B427-0B33C0078EEC}"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C3E4B27-2B1F-4103-92C7-03A3447A92DB}"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9CDCDD6-83FC-4B51-8E4C-075B7F98ECEC}">
      <dgm:prSet/>
      <dgm:spPr/>
      <dgm:t>
        <a:bodyPr/>
        <a:lstStyle/>
        <a:p>
          <a:r>
            <a:rPr lang="en-US"/>
            <a:t>The matches will be a best of 3 format. The first team to win two matches will advance to the next round. If a team wins 2-0, that team will wait until all matches are complete before proceeding to the next match. In the event the games are 1 win each, a third game will be bowled.</a:t>
          </a:r>
        </a:p>
      </dgm:t>
    </dgm:pt>
    <dgm:pt modelId="{BD6EA683-E14C-47F8-827F-FE69ABBAAE1C}" type="parTrans" cxnId="{7C0623A1-7954-4032-8C67-23BF8EB24AF7}">
      <dgm:prSet/>
      <dgm:spPr/>
      <dgm:t>
        <a:bodyPr/>
        <a:lstStyle/>
        <a:p>
          <a:endParaRPr lang="en-US"/>
        </a:p>
      </dgm:t>
    </dgm:pt>
    <dgm:pt modelId="{E4B8FBD2-3D5C-411E-BCCA-5AC1E87A637C}" type="sibTrans" cxnId="{7C0623A1-7954-4032-8C67-23BF8EB24AF7}">
      <dgm:prSet/>
      <dgm:spPr/>
      <dgm:t>
        <a:bodyPr/>
        <a:lstStyle/>
        <a:p>
          <a:endParaRPr lang="en-US"/>
        </a:p>
      </dgm:t>
    </dgm:pt>
    <dgm:pt modelId="{9C1457D4-6B38-4229-9DB9-85637A9977C7}">
      <dgm:prSet/>
      <dgm:spPr/>
      <dgm:t>
        <a:bodyPr/>
        <a:lstStyle/>
        <a:p>
          <a:r>
            <a:rPr lang="en-US"/>
            <a:t>In the event of a tie after a playoff baker game: a one ball roll-off will be done. Coaches may choose any player of the four to roll the tie-breaking shot. The higher seeded team will determine the order of the roll-off, the lower seed will determine which lane to start the roll-off. If a tie continues after the one-ball roll-off, the players will alternate lanes until a winner is determined.</a:t>
          </a:r>
        </a:p>
      </dgm:t>
    </dgm:pt>
    <dgm:pt modelId="{40FA18C0-9A1D-4FE4-AD54-351A60F0BFE8}" type="parTrans" cxnId="{DFAAE531-0C9F-43E1-89BB-2AC35102A210}">
      <dgm:prSet/>
      <dgm:spPr/>
      <dgm:t>
        <a:bodyPr/>
        <a:lstStyle/>
        <a:p>
          <a:endParaRPr lang="en-US"/>
        </a:p>
      </dgm:t>
    </dgm:pt>
    <dgm:pt modelId="{7591338D-2BC9-4D3A-B969-47A2399DB93A}" type="sibTrans" cxnId="{DFAAE531-0C9F-43E1-89BB-2AC35102A210}">
      <dgm:prSet/>
      <dgm:spPr/>
      <dgm:t>
        <a:bodyPr/>
        <a:lstStyle/>
        <a:p>
          <a:endParaRPr lang="en-US"/>
        </a:p>
      </dgm:t>
    </dgm:pt>
    <dgm:pt modelId="{CEBFE8CC-CEFC-4563-A317-F9C4957D9C09}">
      <dgm:prSet/>
      <dgm:spPr/>
      <dgm:t>
        <a:bodyPr/>
        <a:lstStyle/>
        <a:p>
          <a:r>
            <a:rPr lang="en-US"/>
            <a:t>During the baker team event, the order can be changed after each game. For example, the player that bowls 1st during game 1 can be moved to bowl 2nd in game 2.</a:t>
          </a:r>
        </a:p>
      </dgm:t>
    </dgm:pt>
    <dgm:pt modelId="{7F838F6F-5298-4BC6-A0C8-8C469A9E2788}" type="parTrans" cxnId="{05FA5B8C-791C-427B-B9C1-9C94E4B04A0B}">
      <dgm:prSet/>
      <dgm:spPr/>
      <dgm:t>
        <a:bodyPr/>
        <a:lstStyle/>
        <a:p>
          <a:endParaRPr lang="en-US"/>
        </a:p>
      </dgm:t>
    </dgm:pt>
    <dgm:pt modelId="{37C582C8-3E5A-40B1-9BB7-779F7C832C6C}" type="sibTrans" cxnId="{05FA5B8C-791C-427B-B9C1-9C94E4B04A0B}">
      <dgm:prSet/>
      <dgm:spPr/>
      <dgm:t>
        <a:bodyPr/>
        <a:lstStyle/>
        <a:p>
          <a:endParaRPr lang="en-US"/>
        </a:p>
      </dgm:t>
    </dgm:pt>
    <dgm:pt modelId="{195A5FF4-65D6-4A2A-BC38-179F4533EB5D}" type="pres">
      <dgm:prSet presAssocID="{AC3E4B27-2B1F-4103-92C7-03A3447A92DB}" presName="root" presStyleCnt="0">
        <dgm:presLayoutVars>
          <dgm:dir/>
          <dgm:resizeHandles val="exact"/>
        </dgm:presLayoutVars>
      </dgm:prSet>
      <dgm:spPr/>
    </dgm:pt>
    <dgm:pt modelId="{127DF99C-7BF0-4BC9-836A-A53F52358EB0}" type="pres">
      <dgm:prSet presAssocID="{C9CDCDD6-83FC-4B51-8E4C-075B7F98ECEC}" presName="compNode" presStyleCnt="0"/>
      <dgm:spPr/>
    </dgm:pt>
    <dgm:pt modelId="{4D66722A-FB45-487E-9371-44B56817FC4A}" type="pres">
      <dgm:prSet presAssocID="{C9CDCDD6-83FC-4B51-8E4C-075B7F98ECEC}" presName="bgRect" presStyleLbl="bgShp" presStyleIdx="0" presStyleCnt="3"/>
      <dgm:spPr/>
    </dgm:pt>
    <dgm:pt modelId="{DD5FB66C-7A09-4304-ABB4-9F805025526B}" type="pres">
      <dgm:prSet presAssocID="{C9CDCDD6-83FC-4B51-8E4C-075B7F98ECE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rophy"/>
        </a:ext>
      </dgm:extLst>
    </dgm:pt>
    <dgm:pt modelId="{FFA7CFF6-3E7A-4DF9-9A63-CB45B3641EF7}" type="pres">
      <dgm:prSet presAssocID="{C9CDCDD6-83FC-4B51-8E4C-075B7F98ECEC}" presName="spaceRect" presStyleCnt="0"/>
      <dgm:spPr/>
    </dgm:pt>
    <dgm:pt modelId="{37AC0414-B81B-4B97-97DA-B9EC6E7F34CF}" type="pres">
      <dgm:prSet presAssocID="{C9CDCDD6-83FC-4B51-8E4C-075B7F98ECEC}" presName="parTx" presStyleLbl="revTx" presStyleIdx="0" presStyleCnt="3">
        <dgm:presLayoutVars>
          <dgm:chMax val="0"/>
          <dgm:chPref val="0"/>
        </dgm:presLayoutVars>
      </dgm:prSet>
      <dgm:spPr/>
    </dgm:pt>
    <dgm:pt modelId="{E9A3DB87-96FC-4FC5-8144-A17023EBB9C0}" type="pres">
      <dgm:prSet presAssocID="{E4B8FBD2-3D5C-411E-BCCA-5AC1E87A637C}" presName="sibTrans" presStyleCnt="0"/>
      <dgm:spPr/>
    </dgm:pt>
    <dgm:pt modelId="{E6CF632E-2FD7-4C69-AF76-16BB004438B3}" type="pres">
      <dgm:prSet presAssocID="{9C1457D4-6B38-4229-9DB9-85637A9977C7}" presName="compNode" presStyleCnt="0"/>
      <dgm:spPr/>
    </dgm:pt>
    <dgm:pt modelId="{5C60D812-377C-42BF-B699-EFA3CC2EF424}" type="pres">
      <dgm:prSet presAssocID="{9C1457D4-6B38-4229-9DB9-85637A9977C7}" presName="bgRect" presStyleLbl="bgShp" presStyleIdx="1" presStyleCnt="3"/>
      <dgm:spPr/>
    </dgm:pt>
    <dgm:pt modelId="{F7C6EAE7-CC43-4ACA-9E9F-582B47A9EF65}" type="pres">
      <dgm:prSet presAssocID="{9C1457D4-6B38-4229-9DB9-85637A9977C7}"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Bowling Pin with solid fill"/>
        </a:ext>
      </dgm:extLst>
    </dgm:pt>
    <dgm:pt modelId="{3FFE4122-36A7-41DF-8216-53B4C12096E4}" type="pres">
      <dgm:prSet presAssocID="{9C1457D4-6B38-4229-9DB9-85637A9977C7}" presName="spaceRect" presStyleCnt="0"/>
      <dgm:spPr/>
    </dgm:pt>
    <dgm:pt modelId="{8B05B597-ED15-4FD8-A37A-F1A05E82C70E}" type="pres">
      <dgm:prSet presAssocID="{9C1457D4-6B38-4229-9DB9-85637A9977C7}" presName="parTx" presStyleLbl="revTx" presStyleIdx="1" presStyleCnt="3">
        <dgm:presLayoutVars>
          <dgm:chMax val="0"/>
          <dgm:chPref val="0"/>
        </dgm:presLayoutVars>
      </dgm:prSet>
      <dgm:spPr/>
    </dgm:pt>
    <dgm:pt modelId="{441D1222-691A-47B5-9D68-17F4D6CA4556}" type="pres">
      <dgm:prSet presAssocID="{7591338D-2BC9-4D3A-B969-47A2399DB93A}" presName="sibTrans" presStyleCnt="0"/>
      <dgm:spPr/>
    </dgm:pt>
    <dgm:pt modelId="{4E628638-533F-46E3-817F-CF07229B29CC}" type="pres">
      <dgm:prSet presAssocID="{CEBFE8CC-CEFC-4563-A317-F9C4957D9C09}" presName="compNode" presStyleCnt="0"/>
      <dgm:spPr/>
    </dgm:pt>
    <dgm:pt modelId="{78F34DA9-DF44-48D0-8384-E5A3ABD2ACDB}" type="pres">
      <dgm:prSet presAssocID="{CEBFE8CC-CEFC-4563-A317-F9C4957D9C09}" presName="bgRect" presStyleLbl="bgShp" presStyleIdx="2" presStyleCnt="3"/>
      <dgm:spPr/>
    </dgm:pt>
    <dgm:pt modelId="{C249C83D-608E-4762-9B9B-8EC5D36BEB2A}" type="pres">
      <dgm:prSet presAssocID="{CEBFE8CC-CEFC-4563-A317-F9C4957D9C0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wl"/>
        </a:ext>
      </dgm:extLst>
    </dgm:pt>
    <dgm:pt modelId="{EE9D1B51-B0E9-42DC-8DBB-6637CCA2E55A}" type="pres">
      <dgm:prSet presAssocID="{CEBFE8CC-CEFC-4563-A317-F9C4957D9C09}" presName="spaceRect" presStyleCnt="0"/>
      <dgm:spPr/>
    </dgm:pt>
    <dgm:pt modelId="{46A5539D-8024-4829-8BD4-431BF3FC0953}" type="pres">
      <dgm:prSet presAssocID="{CEBFE8CC-CEFC-4563-A317-F9C4957D9C09}" presName="parTx" presStyleLbl="revTx" presStyleIdx="2" presStyleCnt="3">
        <dgm:presLayoutVars>
          <dgm:chMax val="0"/>
          <dgm:chPref val="0"/>
        </dgm:presLayoutVars>
      </dgm:prSet>
      <dgm:spPr/>
    </dgm:pt>
  </dgm:ptLst>
  <dgm:cxnLst>
    <dgm:cxn modelId="{07CB9D11-C4AE-4A7B-A1F2-587EA23D2E26}" type="presOf" srcId="{CEBFE8CC-CEFC-4563-A317-F9C4957D9C09}" destId="{46A5539D-8024-4829-8BD4-431BF3FC0953}" srcOrd="0" destOrd="0" presId="urn:microsoft.com/office/officeart/2018/2/layout/IconVerticalSolidList"/>
    <dgm:cxn modelId="{DFAAE531-0C9F-43E1-89BB-2AC35102A210}" srcId="{AC3E4B27-2B1F-4103-92C7-03A3447A92DB}" destId="{9C1457D4-6B38-4229-9DB9-85637A9977C7}" srcOrd="1" destOrd="0" parTransId="{40FA18C0-9A1D-4FE4-AD54-351A60F0BFE8}" sibTransId="{7591338D-2BC9-4D3A-B969-47A2399DB93A}"/>
    <dgm:cxn modelId="{9B3D0A72-6FC1-49C8-AF18-104A075B9B57}" type="presOf" srcId="{AC3E4B27-2B1F-4103-92C7-03A3447A92DB}" destId="{195A5FF4-65D6-4A2A-BC38-179F4533EB5D}" srcOrd="0" destOrd="0" presId="urn:microsoft.com/office/officeart/2018/2/layout/IconVerticalSolidList"/>
    <dgm:cxn modelId="{05FA5B8C-791C-427B-B9C1-9C94E4B04A0B}" srcId="{AC3E4B27-2B1F-4103-92C7-03A3447A92DB}" destId="{CEBFE8CC-CEFC-4563-A317-F9C4957D9C09}" srcOrd="2" destOrd="0" parTransId="{7F838F6F-5298-4BC6-A0C8-8C469A9E2788}" sibTransId="{37C582C8-3E5A-40B1-9BB7-779F7C832C6C}"/>
    <dgm:cxn modelId="{7C0623A1-7954-4032-8C67-23BF8EB24AF7}" srcId="{AC3E4B27-2B1F-4103-92C7-03A3447A92DB}" destId="{C9CDCDD6-83FC-4B51-8E4C-075B7F98ECEC}" srcOrd="0" destOrd="0" parTransId="{BD6EA683-E14C-47F8-827F-FE69ABBAAE1C}" sibTransId="{E4B8FBD2-3D5C-411E-BCCA-5AC1E87A637C}"/>
    <dgm:cxn modelId="{A04C3FAC-8C18-4A45-8295-74F86AFC7906}" type="presOf" srcId="{C9CDCDD6-83FC-4B51-8E4C-075B7F98ECEC}" destId="{37AC0414-B81B-4B97-97DA-B9EC6E7F34CF}" srcOrd="0" destOrd="0" presId="urn:microsoft.com/office/officeart/2018/2/layout/IconVerticalSolidList"/>
    <dgm:cxn modelId="{D6ACA3E3-6208-43C2-B8E9-5FFAACFFD7B8}" type="presOf" srcId="{9C1457D4-6B38-4229-9DB9-85637A9977C7}" destId="{8B05B597-ED15-4FD8-A37A-F1A05E82C70E}" srcOrd="0" destOrd="0" presId="urn:microsoft.com/office/officeart/2018/2/layout/IconVerticalSolidList"/>
    <dgm:cxn modelId="{D9C0031F-7F60-4DD9-9931-8E77A82A7A8D}" type="presParOf" srcId="{195A5FF4-65D6-4A2A-BC38-179F4533EB5D}" destId="{127DF99C-7BF0-4BC9-836A-A53F52358EB0}" srcOrd="0" destOrd="0" presId="urn:microsoft.com/office/officeart/2018/2/layout/IconVerticalSolidList"/>
    <dgm:cxn modelId="{3152DD74-FE43-4E72-ACA3-F19467BB284D}" type="presParOf" srcId="{127DF99C-7BF0-4BC9-836A-A53F52358EB0}" destId="{4D66722A-FB45-487E-9371-44B56817FC4A}" srcOrd="0" destOrd="0" presId="urn:microsoft.com/office/officeart/2018/2/layout/IconVerticalSolidList"/>
    <dgm:cxn modelId="{9F312139-9459-4783-AE78-331DB899765D}" type="presParOf" srcId="{127DF99C-7BF0-4BC9-836A-A53F52358EB0}" destId="{DD5FB66C-7A09-4304-ABB4-9F805025526B}" srcOrd="1" destOrd="0" presId="urn:microsoft.com/office/officeart/2018/2/layout/IconVerticalSolidList"/>
    <dgm:cxn modelId="{27B66A07-E34F-4249-ABCD-60B6436F0817}" type="presParOf" srcId="{127DF99C-7BF0-4BC9-836A-A53F52358EB0}" destId="{FFA7CFF6-3E7A-4DF9-9A63-CB45B3641EF7}" srcOrd="2" destOrd="0" presId="urn:microsoft.com/office/officeart/2018/2/layout/IconVerticalSolidList"/>
    <dgm:cxn modelId="{23FFE46E-B279-4141-8DC7-3A30E9188C14}" type="presParOf" srcId="{127DF99C-7BF0-4BC9-836A-A53F52358EB0}" destId="{37AC0414-B81B-4B97-97DA-B9EC6E7F34CF}" srcOrd="3" destOrd="0" presId="urn:microsoft.com/office/officeart/2018/2/layout/IconVerticalSolidList"/>
    <dgm:cxn modelId="{A7ACFBE7-BA7B-413C-8E0B-3069E0EB4FC8}" type="presParOf" srcId="{195A5FF4-65D6-4A2A-BC38-179F4533EB5D}" destId="{E9A3DB87-96FC-4FC5-8144-A17023EBB9C0}" srcOrd="1" destOrd="0" presId="urn:microsoft.com/office/officeart/2018/2/layout/IconVerticalSolidList"/>
    <dgm:cxn modelId="{E4E1FC26-894E-4D14-8EAA-4C57192C2256}" type="presParOf" srcId="{195A5FF4-65D6-4A2A-BC38-179F4533EB5D}" destId="{E6CF632E-2FD7-4C69-AF76-16BB004438B3}" srcOrd="2" destOrd="0" presId="urn:microsoft.com/office/officeart/2018/2/layout/IconVerticalSolidList"/>
    <dgm:cxn modelId="{61ADA9BA-B111-434D-8650-2E1E476DC380}" type="presParOf" srcId="{E6CF632E-2FD7-4C69-AF76-16BB004438B3}" destId="{5C60D812-377C-42BF-B699-EFA3CC2EF424}" srcOrd="0" destOrd="0" presId="urn:microsoft.com/office/officeart/2018/2/layout/IconVerticalSolidList"/>
    <dgm:cxn modelId="{1CEA1AA9-1F69-46AE-9AD1-1C2834D11266}" type="presParOf" srcId="{E6CF632E-2FD7-4C69-AF76-16BB004438B3}" destId="{F7C6EAE7-CC43-4ACA-9E9F-582B47A9EF65}" srcOrd="1" destOrd="0" presId="urn:microsoft.com/office/officeart/2018/2/layout/IconVerticalSolidList"/>
    <dgm:cxn modelId="{12F7E3F4-4E41-46C6-8A69-03D06DF8774C}" type="presParOf" srcId="{E6CF632E-2FD7-4C69-AF76-16BB004438B3}" destId="{3FFE4122-36A7-41DF-8216-53B4C12096E4}" srcOrd="2" destOrd="0" presId="urn:microsoft.com/office/officeart/2018/2/layout/IconVerticalSolidList"/>
    <dgm:cxn modelId="{A9235565-B8B6-4076-A0CF-1E8AC48B9099}" type="presParOf" srcId="{E6CF632E-2FD7-4C69-AF76-16BB004438B3}" destId="{8B05B597-ED15-4FD8-A37A-F1A05E82C70E}" srcOrd="3" destOrd="0" presId="urn:microsoft.com/office/officeart/2018/2/layout/IconVerticalSolidList"/>
    <dgm:cxn modelId="{6BA17853-47B1-4454-A5A3-C0CAAF815E06}" type="presParOf" srcId="{195A5FF4-65D6-4A2A-BC38-179F4533EB5D}" destId="{441D1222-691A-47B5-9D68-17F4D6CA4556}" srcOrd="3" destOrd="0" presId="urn:microsoft.com/office/officeart/2018/2/layout/IconVerticalSolidList"/>
    <dgm:cxn modelId="{84B1073E-08EF-427E-8F3B-257799188651}" type="presParOf" srcId="{195A5FF4-65D6-4A2A-BC38-179F4533EB5D}" destId="{4E628638-533F-46E3-817F-CF07229B29CC}" srcOrd="4" destOrd="0" presId="urn:microsoft.com/office/officeart/2018/2/layout/IconVerticalSolidList"/>
    <dgm:cxn modelId="{A23CAFB2-5790-41F1-B46C-D0AE9C241642}" type="presParOf" srcId="{4E628638-533F-46E3-817F-CF07229B29CC}" destId="{78F34DA9-DF44-48D0-8384-E5A3ABD2ACDB}" srcOrd="0" destOrd="0" presId="urn:microsoft.com/office/officeart/2018/2/layout/IconVerticalSolidList"/>
    <dgm:cxn modelId="{C44772FA-F65B-4425-B2D5-88A9C3AFDEBA}" type="presParOf" srcId="{4E628638-533F-46E3-817F-CF07229B29CC}" destId="{C249C83D-608E-4762-9B9B-8EC5D36BEB2A}" srcOrd="1" destOrd="0" presId="urn:microsoft.com/office/officeart/2018/2/layout/IconVerticalSolidList"/>
    <dgm:cxn modelId="{F9D55DC1-B02E-41D3-924C-FF3B7FF0B5C7}" type="presParOf" srcId="{4E628638-533F-46E3-817F-CF07229B29CC}" destId="{EE9D1B51-B0E9-42DC-8DBB-6637CCA2E55A}" srcOrd="2" destOrd="0" presId="urn:microsoft.com/office/officeart/2018/2/layout/IconVerticalSolidList"/>
    <dgm:cxn modelId="{0F7CC265-A7DD-41B4-8BBB-4EDBD250F82F}" type="presParOf" srcId="{4E628638-533F-46E3-817F-CF07229B29CC}" destId="{46A5539D-8024-4829-8BD4-431BF3FC095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1FBC217-5C2C-4AB2-8C8E-EDCE23E893F2}"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6330C414-B458-42A5-803A-D1B8C6BD6E6F}">
      <dgm:prSet/>
      <dgm:spPr/>
      <dgm:t>
        <a:bodyPr/>
        <a:lstStyle/>
        <a:p>
          <a:r>
            <a:rPr lang="en-US" dirty="0"/>
            <a:t>Question &amp; Answer session</a:t>
          </a:r>
        </a:p>
      </dgm:t>
    </dgm:pt>
    <dgm:pt modelId="{7EBF4C87-92C6-4831-875C-D424F717D35B}" type="parTrans" cxnId="{E93E4147-C4FD-4493-B18F-C7B0BEE8CA96}">
      <dgm:prSet/>
      <dgm:spPr/>
      <dgm:t>
        <a:bodyPr/>
        <a:lstStyle/>
        <a:p>
          <a:endParaRPr lang="en-US"/>
        </a:p>
      </dgm:t>
    </dgm:pt>
    <dgm:pt modelId="{59182FB6-27BE-42B0-BB5C-9F6924712538}" type="sibTrans" cxnId="{E93E4147-C4FD-4493-B18F-C7B0BEE8CA96}">
      <dgm:prSet/>
      <dgm:spPr/>
      <dgm:t>
        <a:bodyPr/>
        <a:lstStyle/>
        <a:p>
          <a:endParaRPr lang="en-US"/>
        </a:p>
      </dgm:t>
    </dgm:pt>
    <dgm:pt modelId="{6D841617-72E1-41D5-B797-9DC28206AC2B}">
      <dgm:prSet/>
      <dgm:spPr/>
      <dgm:t>
        <a:bodyPr/>
        <a:lstStyle/>
        <a:p>
          <a:r>
            <a:rPr lang="en-US"/>
            <a:t>Contact Information</a:t>
          </a:r>
        </a:p>
      </dgm:t>
    </dgm:pt>
    <dgm:pt modelId="{86428538-F402-45B4-95E2-63FAAA63592B}" type="parTrans" cxnId="{4F01CE33-7927-4EBB-903B-8E730F63A75F}">
      <dgm:prSet/>
      <dgm:spPr/>
      <dgm:t>
        <a:bodyPr/>
        <a:lstStyle/>
        <a:p>
          <a:endParaRPr lang="en-US"/>
        </a:p>
      </dgm:t>
    </dgm:pt>
    <dgm:pt modelId="{A99FA239-E658-4707-9E36-E87D9CC656F0}" type="sibTrans" cxnId="{4F01CE33-7927-4EBB-903B-8E730F63A75F}">
      <dgm:prSet/>
      <dgm:spPr/>
      <dgm:t>
        <a:bodyPr/>
        <a:lstStyle/>
        <a:p>
          <a:endParaRPr lang="en-US"/>
        </a:p>
      </dgm:t>
    </dgm:pt>
    <dgm:pt modelId="{1D517775-11A6-41C6-B141-011476C0E67F}">
      <dgm:prSet/>
      <dgm:spPr/>
      <dgm:t>
        <a:bodyPr/>
        <a:lstStyle/>
        <a:p>
          <a:r>
            <a:rPr lang="en-US"/>
            <a:t>Jay Leon Guerrero, League Coordinator	671-777-4811</a:t>
          </a:r>
        </a:p>
      </dgm:t>
    </dgm:pt>
    <dgm:pt modelId="{2DC927FC-0772-4A7E-A072-16E3A87CEDDF}" type="parTrans" cxnId="{FFAD1810-EDC8-47EC-9A37-E682419FF253}">
      <dgm:prSet/>
      <dgm:spPr/>
      <dgm:t>
        <a:bodyPr/>
        <a:lstStyle/>
        <a:p>
          <a:endParaRPr lang="en-US"/>
        </a:p>
      </dgm:t>
    </dgm:pt>
    <dgm:pt modelId="{5B93B8D8-B521-4254-BB38-95DF482B02E1}" type="sibTrans" cxnId="{FFAD1810-EDC8-47EC-9A37-E682419FF253}">
      <dgm:prSet/>
      <dgm:spPr/>
      <dgm:t>
        <a:bodyPr/>
        <a:lstStyle/>
        <a:p>
          <a:endParaRPr lang="en-US"/>
        </a:p>
      </dgm:t>
    </dgm:pt>
    <dgm:pt modelId="{07AAED61-A278-4816-80C6-D0161DC24647}">
      <dgm:prSet/>
      <dgm:spPr/>
      <dgm:t>
        <a:bodyPr/>
        <a:lstStyle/>
        <a:p>
          <a:r>
            <a:rPr lang="en-US"/>
            <a:t>Joey Miranda III, GBC Secretary-General	671-787-2462</a:t>
          </a:r>
        </a:p>
      </dgm:t>
    </dgm:pt>
    <dgm:pt modelId="{A8F2F142-5748-4DB4-979E-161B52360931}" type="parTrans" cxnId="{AE34EC03-89A2-445D-BB89-2A2EAB7A54F5}">
      <dgm:prSet/>
      <dgm:spPr/>
      <dgm:t>
        <a:bodyPr/>
        <a:lstStyle/>
        <a:p>
          <a:endParaRPr lang="en-US"/>
        </a:p>
      </dgm:t>
    </dgm:pt>
    <dgm:pt modelId="{40FE05BA-7130-4F94-AEB7-6F070FE901CE}" type="sibTrans" cxnId="{AE34EC03-89A2-445D-BB89-2A2EAB7A54F5}">
      <dgm:prSet/>
      <dgm:spPr/>
      <dgm:t>
        <a:bodyPr/>
        <a:lstStyle/>
        <a:p>
          <a:endParaRPr lang="en-US"/>
        </a:p>
      </dgm:t>
    </dgm:pt>
    <dgm:pt modelId="{B9D01EF4-611E-4FFB-9D4C-32332F68B33A}">
      <dgm:prSet/>
      <dgm:spPr/>
      <dgm:t>
        <a:bodyPr/>
        <a:lstStyle/>
        <a:p>
          <a:r>
            <a:rPr lang="en-US"/>
            <a:t>VI.  Adjournment</a:t>
          </a:r>
        </a:p>
      </dgm:t>
    </dgm:pt>
    <dgm:pt modelId="{B81965B7-C4D7-42D2-A2EC-A7AFDFE3C828}" type="parTrans" cxnId="{00A4B2B9-93D9-46C5-A4FC-CBED2BB3EDE8}">
      <dgm:prSet/>
      <dgm:spPr/>
      <dgm:t>
        <a:bodyPr/>
        <a:lstStyle/>
        <a:p>
          <a:endParaRPr lang="en-US"/>
        </a:p>
      </dgm:t>
    </dgm:pt>
    <dgm:pt modelId="{E5361784-46D3-43FA-9B1C-8665D6FD8397}" type="sibTrans" cxnId="{00A4B2B9-93D9-46C5-A4FC-CBED2BB3EDE8}">
      <dgm:prSet/>
      <dgm:spPr/>
      <dgm:t>
        <a:bodyPr/>
        <a:lstStyle/>
        <a:p>
          <a:endParaRPr lang="en-US"/>
        </a:p>
      </dgm:t>
    </dgm:pt>
    <dgm:pt modelId="{A0935DB7-A8C5-48A9-B5FF-03750D41761E}" type="pres">
      <dgm:prSet presAssocID="{91FBC217-5C2C-4AB2-8C8E-EDCE23E893F2}" presName="outerComposite" presStyleCnt="0">
        <dgm:presLayoutVars>
          <dgm:chMax val="5"/>
          <dgm:dir/>
          <dgm:resizeHandles val="exact"/>
        </dgm:presLayoutVars>
      </dgm:prSet>
      <dgm:spPr/>
    </dgm:pt>
    <dgm:pt modelId="{52CFB056-9AC0-43D3-A35D-E98C000431DE}" type="pres">
      <dgm:prSet presAssocID="{91FBC217-5C2C-4AB2-8C8E-EDCE23E893F2}" presName="dummyMaxCanvas" presStyleCnt="0">
        <dgm:presLayoutVars/>
      </dgm:prSet>
      <dgm:spPr/>
    </dgm:pt>
    <dgm:pt modelId="{5C1037F3-0F7A-4596-B903-9B09AD9A3536}" type="pres">
      <dgm:prSet presAssocID="{91FBC217-5C2C-4AB2-8C8E-EDCE23E893F2}" presName="FiveNodes_1" presStyleLbl="node1" presStyleIdx="0" presStyleCnt="5" custLinFactNeighborY="1262">
        <dgm:presLayoutVars>
          <dgm:bulletEnabled val="1"/>
        </dgm:presLayoutVars>
      </dgm:prSet>
      <dgm:spPr/>
    </dgm:pt>
    <dgm:pt modelId="{46164911-A7FB-4548-BAA8-411794701CB2}" type="pres">
      <dgm:prSet presAssocID="{91FBC217-5C2C-4AB2-8C8E-EDCE23E893F2}" presName="FiveNodes_2" presStyleLbl="node1" presStyleIdx="1" presStyleCnt="5" custLinFactNeighborY="-1409">
        <dgm:presLayoutVars>
          <dgm:bulletEnabled val="1"/>
        </dgm:presLayoutVars>
      </dgm:prSet>
      <dgm:spPr/>
    </dgm:pt>
    <dgm:pt modelId="{8CFCB782-151B-4490-8FB7-A88FD45E32AE}" type="pres">
      <dgm:prSet presAssocID="{91FBC217-5C2C-4AB2-8C8E-EDCE23E893F2}" presName="FiveNodes_3" presStyleLbl="node1" presStyleIdx="2" presStyleCnt="5" custLinFactNeighborY="-1409">
        <dgm:presLayoutVars>
          <dgm:bulletEnabled val="1"/>
        </dgm:presLayoutVars>
      </dgm:prSet>
      <dgm:spPr/>
    </dgm:pt>
    <dgm:pt modelId="{C923019F-F7FB-4B99-867E-2AC8C2D8FC6C}" type="pres">
      <dgm:prSet presAssocID="{91FBC217-5C2C-4AB2-8C8E-EDCE23E893F2}" presName="FiveNodes_4" presStyleLbl="node1" presStyleIdx="3" presStyleCnt="5" custLinFactNeighborY="-1409">
        <dgm:presLayoutVars>
          <dgm:bulletEnabled val="1"/>
        </dgm:presLayoutVars>
      </dgm:prSet>
      <dgm:spPr/>
    </dgm:pt>
    <dgm:pt modelId="{E455E3D4-A9AC-4B75-A06E-E0728E3734A4}" type="pres">
      <dgm:prSet presAssocID="{91FBC217-5C2C-4AB2-8C8E-EDCE23E893F2}" presName="FiveNodes_5" presStyleLbl="node1" presStyleIdx="4" presStyleCnt="5" custLinFactNeighborY="-1409">
        <dgm:presLayoutVars>
          <dgm:bulletEnabled val="1"/>
        </dgm:presLayoutVars>
      </dgm:prSet>
      <dgm:spPr/>
    </dgm:pt>
    <dgm:pt modelId="{5B646FB4-52BB-478B-AB6E-3413A7BF9F9D}" type="pres">
      <dgm:prSet presAssocID="{91FBC217-5C2C-4AB2-8C8E-EDCE23E893F2}" presName="FiveConn_1-2" presStyleLbl="fgAccFollowNode1" presStyleIdx="0" presStyleCnt="4" custLinFactNeighborY="-2168">
        <dgm:presLayoutVars>
          <dgm:bulletEnabled val="1"/>
        </dgm:presLayoutVars>
      </dgm:prSet>
      <dgm:spPr/>
    </dgm:pt>
    <dgm:pt modelId="{70B66411-556E-4D44-B7CE-60E9B335D87E}" type="pres">
      <dgm:prSet presAssocID="{91FBC217-5C2C-4AB2-8C8E-EDCE23E893F2}" presName="FiveConn_2-3" presStyleLbl="fgAccFollowNode1" presStyleIdx="1" presStyleCnt="4" custLinFactNeighborY="-2168">
        <dgm:presLayoutVars>
          <dgm:bulletEnabled val="1"/>
        </dgm:presLayoutVars>
      </dgm:prSet>
      <dgm:spPr/>
    </dgm:pt>
    <dgm:pt modelId="{90E11425-8948-4422-9C94-156E66B3FA7D}" type="pres">
      <dgm:prSet presAssocID="{91FBC217-5C2C-4AB2-8C8E-EDCE23E893F2}" presName="FiveConn_3-4" presStyleLbl="fgAccFollowNode1" presStyleIdx="2" presStyleCnt="4" custLinFactNeighborY="-2168">
        <dgm:presLayoutVars>
          <dgm:bulletEnabled val="1"/>
        </dgm:presLayoutVars>
      </dgm:prSet>
      <dgm:spPr/>
    </dgm:pt>
    <dgm:pt modelId="{868B0513-AC69-43D5-AFD8-6771D780F1EF}" type="pres">
      <dgm:prSet presAssocID="{91FBC217-5C2C-4AB2-8C8E-EDCE23E893F2}" presName="FiveConn_4-5" presStyleLbl="fgAccFollowNode1" presStyleIdx="3" presStyleCnt="4" custLinFactNeighborY="-2168">
        <dgm:presLayoutVars>
          <dgm:bulletEnabled val="1"/>
        </dgm:presLayoutVars>
      </dgm:prSet>
      <dgm:spPr/>
    </dgm:pt>
    <dgm:pt modelId="{A26AB1C4-7CBC-4A7C-BC5C-E2140E686C08}" type="pres">
      <dgm:prSet presAssocID="{91FBC217-5C2C-4AB2-8C8E-EDCE23E893F2}" presName="FiveNodes_1_text" presStyleLbl="node1" presStyleIdx="4" presStyleCnt="5">
        <dgm:presLayoutVars>
          <dgm:bulletEnabled val="1"/>
        </dgm:presLayoutVars>
      </dgm:prSet>
      <dgm:spPr/>
    </dgm:pt>
    <dgm:pt modelId="{F774A51B-4B0B-4E36-9658-32AD04A712DA}" type="pres">
      <dgm:prSet presAssocID="{91FBC217-5C2C-4AB2-8C8E-EDCE23E893F2}" presName="FiveNodes_2_text" presStyleLbl="node1" presStyleIdx="4" presStyleCnt="5">
        <dgm:presLayoutVars>
          <dgm:bulletEnabled val="1"/>
        </dgm:presLayoutVars>
      </dgm:prSet>
      <dgm:spPr/>
    </dgm:pt>
    <dgm:pt modelId="{73E4072C-AFF7-4C90-A101-FAF8E63C1CE2}" type="pres">
      <dgm:prSet presAssocID="{91FBC217-5C2C-4AB2-8C8E-EDCE23E893F2}" presName="FiveNodes_3_text" presStyleLbl="node1" presStyleIdx="4" presStyleCnt="5">
        <dgm:presLayoutVars>
          <dgm:bulletEnabled val="1"/>
        </dgm:presLayoutVars>
      </dgm:prSet>
      <dgm:spPr/>
    </dgm:pt>
    <dgm:pt modelId="{4BD9C31D-50F8-4671-815F-DE94BC84CFCE}" type="pres">
      <dgm:prSet presAssocID="{91FBC217-5C2C-4AB2-8C8E-EDCE23E893F2}" presName="FiveNodes_4_text" presStyleLbl="node1" presStyleIdx="4" presStyleCnt="5">
        <dgm:presLayoutVars>
          <dgm:bulletEnabled val="1"/>
        </dgm:presLayoutVars>
      </dgm:prSet>
      <dgm:spPr/>
    </dgm:pt>
    <dgm:pt modelId="{8C20C9CB-DB6F-47B7-BFA6-6D79ADB06431}" type="pres">
      <dgm:prSet presAssocID="{91FBC217-5C2C-4AB2-8C8E-EDCE23E893F2}" presName="FiveNodes_5_text" presStyleLbl="node1" presStyleIdx="4" presStyleCnt="5">
        <dgm:presLayoutVars>
          <dgm:bulletEnabled val="1"/>
        </dgm:presLayoutVars>
      </dgm:prSet>
      <dgm:spPr/>
    </dgm:pt>
  </dgm:ptLst>
  <dgm:cxnLst>
    <dgm:cxn modelId="{AE34EC03-89A2-445D-BB89-2A2EAB7A54F5}" srcId="{91FBC217-5C2C-4AB2-8C8E-EDCE23E893F2}" destId="{07AAED61-A278-4816-80C6-D0161DC24647}" srcOrd="3" destOrd="0" parTransId="{A8F2F142-5748-4DB4-979E-161B52360931}" sibTransId="{40FE05BA-7130-4F94-AEB7-6F070FE901CE}"/>
    <dgm:cxn modelId="{FFAD1810-EDC8-47EC-9A37-E682419FF253}" srcId="{91FBC217-5C2C-4AB2-8C8E-EDCE23E893F2}" destId="{1D517775-11A6-41C6-B141-011476C0E67F}" srcOrd="2" destOrd="0" parTransId="{2DC927FC-0772-4A7E-A072-16E3A87CEDDF}" sibTransId="{5B93B8D8-B521-4254-BB38-95DF482B02E1}"/>
    <dgm:cxn modelId="{5EE22D14-CAAA-4D03-9ECC-9FD6D430F501}" type="presOf" srcId="{1D517775-11A6-41C6-B141-011476C0E67F}" destId="{73E4072C-AFF7-4C90-A101-FAF8E63C1CE2}" srcOrd="1" destOrd="0" presId="urn:microsoft.com/office/officeart/2005/8/layout/vProcess5"/>
    <dgm:cxn modelId="{4F01CE33-7927-4EBB-903B-8E730F63A75F}" srcId="{91FBC217-5C2C-4AB2-8C8E-EDCE23E893F2}" destId="{6D841617-72E1-41D5-B797-9DC28206AC2B}" srcOrd="1" destOrd="0" parTransId="{86428538-F402-45B4-95E2-63FAAA63592B}" sibTransId="{A99FA239-E658-4707-9E36-E87D9CC656F0}"/>
    <dgm:cxn modelId="{CCAE3846-D227-4E46-860A-3D9A8D9292BC}" type="presOf" srcId="{6330C414-B458-42A5-803A-D1B8C6BD6E6F}" destId="{5C1037F3-0F7A-4596-B903-9B09AD9A3536}" srcOrd="0" destOrd="0" presId="urn:microsoft.com/office/officeart/2005/8/layout/vProcess5"/>
    <dgm:cxn modelId="{E93E4147-C4FD-4493-B18F-C7B0BEE8CA96}" srcId="{91FBC217-5C2C-4AB2-8C8E-EDCE23E893F2}" destId="{6330C414-B458-42A5-803A-D1B8C6BD6E6F}" srcOrd="0" destOrd="0" parTransId="{7EBF4C87-92C6-4831-875C-D424F717D35B}" sibTransId="{59182FB6-27BE-42B0-BB5C-9F6924712538}"/>
    <dgm:cxn modelId="{1FA12869-AD92-4523-B616-C75DA663D208}" type="presOf" srcId="{40FE05BA-7130-4F94-AEB7-6F070FE901CE}" destId="{868B0513-AC69-43D5-AFD8-6771D780F1EF}" srcOrd="0" destOrd="0" presId="urn:microsoft.com/office/officeart/2005/8/layout/vProcess5"/>
    <dgm:cxn modelId="{4C8DB34B-A1DD-4B3F-8373-7FAF4EC5F777}" type="presOf" srcId="{07AAED61-A278-4816-80C6-D0161DC24647}" destId="{4BD9C31D-50F8-4671-815F-DE94BC84CFCE}" srcOrd="1" destOrd="0" presId="urn:microsoft.com/office/officeart/2005/8/layout/vProcess5"/>
    <dgm:cxn modelId="{37FDC96D-8DDF-4CED-A961-3D92EC108CFA}" type="presOf" srcId="{1D517775-11A6-41C6-B141-011476C0E67F}" destId="{8CFCB782-151B-4490-8FB7-A88FD45E32AE}" srcOrd="0" destOrd="0" presId="urn:microsoft.com/office/officeart/2005/8/layout/vProcess5"/>
    <dgm:cxn modelId="{058F1F71-D368-499D-941B-3849065F1098}" type="presOf" srcId="{B9D01EF4-611E-4FFB-9D4C-32332F68B33A}" destId="{8C20C9CB-DB6F-47B7-BFA6-6D79ADB06431}" srcOrd="1" destOrd="0" presId="urn:microsoft.com/office/officeart/2005/8/layout/vProcess5"/>
    <dgm:cxn modelId="{FCBBEC9F-51C1-47E8-9768-8A2D08E5EEC8}" type="presOf" srcId="{6D841617-72E1-41D5-B797-9DC28206AC2B}" destId="{46164911-A7FB-4548-BAA8-411794701CB2}" srcOrd="0" destOrd="0" presId="urn:microsoft.com/office/officeart/2005/8/layout/vProcess5"/>
    <dgm:cxn modelId="{A059F2A9-B6B7-4416-AA1D-84CBEB5A1ED6}" type="presOf" srcId="{07AAED61-A278-4816-80C6-D0161DC24647}" destId="{C923019F-F7FB-4B99-867E-2AC8C2D8FC6C}" srcOrd="0" destOrd="0" presId="urn:microsoft.com/office/officeart/2005/8/layout/vProcess5"/>
    <dgm:cxn modelId="{3E350CAA-80E0-4834-8FD1-5E859C8736B3}" type="presOf" srcId="{6330C414-B458-42A5-803A-D1B8C6BD6E6F}" destId="{A26AB1C4-7CBC-4A7C-BC5C-E2140E686C08}" srcOrd="1" destOrd="0" presId="urn:microsoft.com/office/officeart/2005/8/layout/vProcess5"/>
    <dgm:cxn modelId="{00A4B2B9-93D9-46C5-A4FC-CBED2BB3EDE8}" srcId="{91FBC217-5C2C-4AB2-8C8E-EDCE23E893F2}" destId="{B9D01EF4-611E-4FFB-9D4C-32332F68B33A}" srcOrd="4" destOrd="0" parTransId="{B81965B7-C4D7-42D2-A2EC-A7AFDFE3C828}" sibTransId="{E5361784-46D3-43FA-9B1C-8665D6FD8397}"/>
    <dgm:cxn modelId="{FA50CBBE-4B60-44CC-A230-E81D8FAE7ED0}" type="presOf" srcId="{5B93B8D8-B521-4254-BB38-95DF482B02E1}" destId="{90E11425-8948-4422-9C94-156E66B3FA7D}" srcOrd="0" destOrd="0" presId="urn:microsoft.com/office/officeart/2005/8/layout/vProcess5"/>
    <dgm:cxn modelId="{577FDEE7-CC46-4903-8B89-14C21B6F038F}" type="presOf" srcId="{6D841617-72E1-41D5-B797-9DC28206AC2B}" destId="{F774A51B-4B0B-4E36-9658-32AD04A712DA}" srcOrd="1" destOrd="0" presId="urn:microsoft.com/office/officeart/2005/8/layout/vProcess5"/>
    <dgm:cxn modelId="{2F8791E9-D7C7-474F-8BA7-151DDDA66A81}" type="presOf" srcId="{91FBC217-5C2C-4AB2-8C8E-EDCE23E893F2}" destId="{A0935DB7-A8C5-48A9-B5FF-03750D41761E}" srcOrd="0" destOrd="0" presId="urn:microsoft.com/office/officeart/2005/8/layout/vProcess5"/>
    <dgm:cxn modelId="{0E746BF9-19D0-416E-9FF0-E181579139F3}" type="presOf" srcId="{59182FB6-27BE-42B0-BB5C-9F6924712538}" destId="{5B646FB4-52BB-478B-AB6E-3413A7BF9F9D}" srcOrd="0" destOrd="0" presId="urn:microsoft.com/office/officeart/2005/8/layout/vProcess5"/>
    <dgm:cxn modelId="{F62465FB-374C-447F-B485-727D5FCF62FD}" type="presOf" srcId="{B9D01EF4-611E-4FFB-9D4C-32332F68B33A}" destId="{E455E3D4-A9AC-4B75-A06E-E0728E3734A4}" srcOrd="0" destOrd="0" presId="urn:microsoft.com/office/officeart/2005/8/layout/vProcess5"/>
    <dgm:cxn modelId="{F4CE85FB-E22A-4EE0-8F9C-01961ABEB730}" type="presOf" srcId="{A99FA239-E658-4707-9E36-E87D9CC656F0}" destId="{70B66411-556E-4D44-B7CE-60E9B335D87E}" srcOrd="0" destOrd="0" presId="urn:microsoft.com/office/officeart/2005/8/layout/vProcess5"/>
    <dgm:cxn modelId="{AEC3B9D0-F93A-4AF3-84AF-856AF9085C2F}" type="presParOf" srcId="{A0935DB7-A8C5-48A9-B5FF-03750D41761E}" destId="{52CFB056-9AC0-43D3-A35D-E98C000431DE}" srcOrd="0" destOrd="0" presId="urn:microsoft.com/office/officeart/2005/8/layout/vProcess5"/>
    <dgm:cxn modelId="{DCFF6779-79E2-4DD1-A259-A68EEA76BA89}" type="presParOf" srcId="{A0935DB7-A8C5-48A9-B5FF-03750D41761E}" destId="{5C1037F3-0F7A-4596-B903-9B09AD9A3536}" srcOrd="1" destOrd="0" presId="urn:microsoft.com/office/officeart/2005/8/layout/vProcess5"/>
    <dgm:cxn modelId="{EFF1079D-0BCC-4799-9F28-E508EB68242F}" type="presParOf" srcId="{A0935DB7-A8C5-48A9-B5FF-03750D41761E}" destId="{46164911-A7FB-4548-BAA8-411794701CB2}" srcOrd="2" destOrd="0" presId="urn:microsoft.com/office/officeart/2005/8/layout/vProcess5"/>
    <dgm:cxn modelId="{67093120-B02F-40B6-B6F7-2344B66210DF}" type="presParOf" srcId="{A0935DB7-A8C5-48A9-B5FF-03750D41761E}" destId="{8CFCB782-151B-4490-8FB7-A88FD45E32AE}" srcOrd="3" destOrd="0" presId="urn:microsoft.com/office/officeart/2005/8/layout/vProcess5"/>
    <dgm:cxn modelId="{0AF11F5C-65EF-4B35-A449-362A753ABD64}" type="presParOf" srcId="{A0935DB7-A8C5-48A9-B5FF-03750D41761E}" destId="{C923019F-F7FB-4B99-867E-2AC8C2D8FC6C}" srcOrd="4" destOrd="0" presId="urn:microsoft.com/office/officeart/2005/8/layout/vProcess5"/>
    <dgm:cxn modelId="{246177F3-434F-4385-93F9-E8A7B45E3AF9}" type="presParOf" srcId="{A0935DB7-A8C5-48A9-B5FF-03750D41761E}" destId="{E455E3D4-A9AC-4B75-A06E-E0728E3734A4}" srcOrd="5" destOrd="0" presId="urn:microsoft.com/office/officeart/2005/8/layout/vProcess5"/>
    <dgm:cxn modelId="{80F77AD2-D329-4555-AC24-644F232A09FB}" type="presParOf" srcId="{A0935DB7-A8C5-48A9-B5FF-03750D41761E}" destId="{5B646FB4-52BB-478B-AB6E-3413A7BF9F9D}" srcOrd="6" destOrd="0" presId="urn:microsoft.com/office/officeart/2005/8/layout/vProcess5"/>
    <dgm:cxn modelId="{184300B8-EE65-4A7C-BA3B-177CB626F920}" type="presParOf" srcId="{A0935DB7-A8C5-48A9-B5FF-03750D41761E}" destId="{70B66411-556E-4D44-B7CE-60E9B335D87E}" srcOrd="7" destOrd="0" presId="urn:microsoft.com/office/officeart/2005/8/layout/vProcess5"/>
    <dgm:cxn modelId="{9C930411-162B-4192-AE81-A7DABF05FAEA}" type="presParOf" srcId="{A0935DB7-A8C5-48A9-B5FF-03750D41761E}" destId="{90E11425-8948-4422-9C94-156E66B3FA7D}" srcOrd="8" destOrd="0" presId="urn:microsoft.com/office/officeart/2005/8/layout/vProcess5"/>
    <dgm:cxn modelId="{D61223D9-EB47-4E58-AE5B-3BE35E3BD1B3}" type="presParOf" srcId="{A0935DB7-A8C5-48A9-B5FF-03750D41761E}" destId="{868B0513-AC69-43D5-AFD8-6771D780F1EF}" srcOrd="9" destOrd="0" presId="urn:microsoft.com/office/officeart/2005/8/layout/vProcess5"/>
    <dgm:cxn modelId="{2810671C-718A-4C5B-BE66-4C567301BDC6}" type="presParOf" srcId="{A0935DB7-A8C5-48A9-B5FF-03750D41761E}" destId="{A26AB1C4-7CBC-4A7C-BC5C-E2140E686C08}" srcOrd="10" destOrd="0" presId="urn:microsoft.com/office/officeart/2005/8/layout/vProcess5"/>
    <dgm:cxn modelId="{2CC6089A-DD35-4328-97D3-FA974B78EA11}" type="presParOf" srcId="{A0935DB7-A8C5-48A9-B5FF-03750D41761E}" destId="{F774A51B-4B0B-4E36-9658-32AD04A712DA}" srcOrd="11" destOrd="0" presId="urn:microsoft.com/office/officeart/2005/8/layout/vProcess5"/>
    <dgm:cxn modelId="{DAE06A2C-29E5-4D6D-B593-9C71A553E257}" type="presParOf" srcId="{A0935DB7-A8C5-48A9-B5FF-03750D41761E}" destId="{73E4072C-AFF7-4C90-A101-FAF8E63C1CE2}" srcOrd="12" destOrd="0" presId="urn:microsoft.com/office/officeart/2005/8/layout/vProcess5"/>
    <dgm:cxn modelId="{939D5ED8-2206-412E-BF41-98DC2E1FFAC5}" type="presParOf" srcId="{A0935DB7-A8C5-48A9-B5FF-03750D41761E}" destId="{4BD9C31D-50F8-4671-815F-DE94BC84CFCE}" srcOrd="13" destOrd="0" presId="urn:microsoft.com/office/officeart/2005/8/layout/vProcess5"/>
    <dgm:cxn modelId="{50E975F6-64C4-4244-B726-EAED5BBFFC4D}" type="presParOf" srcId="{A0935DB7-A8C5-48A9-B5FF-03750D41761E}" destId="{8C20C9CB-DB6F-47B7-BFA6-6D79ADB06431}"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33F68D-1937-4053-968F-65AA6149DDE9}">
      <dsp:nvSpPr>
        <dsp:cNvPr id="0" name=""/>
        <dsp:cNvSpPr/>
      </dsp:nvSpPr>
      <dsp:spPr>
        <a:xfrm>
          <a:off x="0" y="468368"/>
          <a:ext cx="10515600" cy="705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72172B1-EEC2-4E5B-9787-A48D39E87020}">
      <dsp:nvSpPr>
        <dsp:cNvPr id="0" name=""/>
        <dsp:cNvSpPr/>
      </dsp:nvSpPr>
      <dsp:spPr>
        <a:xfrm>
          <a:off x="525780" y="55088"/>
          <a:ext cx="7360920" cy="8265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244600">
            <a:lnSpc>
              <a:spcPct val="90000"/>
            </a:lnSpc>
            <a:spcBef>
              <a:spcPct val="0"/>
            </a:spcBef>
            <a:spcAft>
              <a:spcPct val="35000"/>
            </a:spcAft>
            <a:buNone/>
          </a:pPr>
          <a:r>
            <a:rPr lang="en-US" sz="2800" kern="1200"/>
            <a:t>Call to Order			</a:t>
          </a:r>
        </a:p>
      </dsp:txBody>
      <dsp:txXfrm>
        <a:off x="566129" y="95437"/>
        <a:ext cx="7280222" cy="745862"/>
      </dsp:txXfrm>
    </dsp:sp>
    <dsp:sp modelId="{F4FA03B3-C093-46CB-BB84-A0431139243F}">
      <dsp:nvSpPr>
        <dsp:cNvPr id="0" name=""/>
        <dsp:cNvSpPr/>
      </dsp:nvSpPr>
      <dsp:spPr>
        <a:xfrm>
          <a:off x="0" y="1738449"/>
          <a:ext cx="10515600" cy="2557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583184" rIns="816127" bIns="199136" numCol="1" spcCol="1270" anchor="t" anchorCtr="0">
          <a:noAutofit/>
        </a:bodyPr>
        <a:lstStyle/>
        <a:p>
          <a:pPr marL="285750" lvl="1" indent="-285750" algn="l" defTabSz="1244600">
            <a:lnSpc>
              <a:spcPct val="90000"/>
            </a:lnSpc>
            <a:spcBef>
              <a:spcPct val="0"/>
            </a:spcBef>
            <a:spcAft>
              <a:spcPct val="15000"/>
            </a:spcAft>
            <a:buChar char="•"/>
          </a:pPr>
          <a:r>
            <a:rPr lang="en-US" sz="2800" kern="1200"/>
            <a:t>IIAAG Officials</a:t>
          </a:r>
        </a:p>
        <a:p>
          <a:pPr marL="285750" lvl="1" indent="-285750" algn="l" defTabSz="1244600">
            <a:lnSpc>
              <a:spcPct val="90000"/>
            </a:lnSpc>
            <a:spcBef>
              <a:spcPct val="0"/>
            </a:spcBef>
            <a:spcAft>
              <a:spcPct val="15000"/>
            </a:spcAft>
            <a:buChar char="•"/>
          </a:pPr>
          <a:r>
            <a:rPr lang="en-US" sz="2800" kern="1200"/>
            <a:t>Team Officials</a:t>
          </a:r>
        </a:p>
        <a:p>
          <a:pPr marL="285750" lvl="1" indent="-285750" algn="l" defTabSz="1244600">
            <a:lnSpc>
              <a:spcPct val="90000"/>
            </a:lnSpc>
            <a:spcBef>
              <a:spcPct val="0"/>
            </a:spcBef>
            <a:spcAft>
              <a:spcPct val="15000"/>
            </a:spcAft>
            <a:buChar char="•"/>
          </a:pPr>
          <a:r>
            <a:rPr lang="en-US" sz="2800" kern="1200"/>
            <a:t>Team Coaches</a:t>
          </a:r>
        </a:p>
        <a:p>
          <a:pPr marL="285750" lvl="1" indent="-285750" algn="l" defTabSz="1244600">
            <a:lnSpc>
              <a:spcPct val="90000"/>
            </a:lnSpc>
            <a:spcBef>
              <a:spcPct val="0"/>
            </a:spcBef>
            <a:spcAft>
              <a:spcPct val="15000"/>
            </a:spcAft>
            <a:buChar char="•"/>
          </a:pPr>
          <a:r>
            <a:rPr lang="en-US" sz="2800" kern="1200"/>
            <a:t>League Coordinator and Official</a:t>
          </a:r>
        </a:p>
      </dsp:txBody>
      <dsp:txXfrm>
        <a:off x="0" y="1738449"/>
        <a:ext cx="10515600" cy="2557800"/>
      </dsp:txXfrm>
    </dsp:sp>
    <dsp:sp modelId="{56B6501C-B3D5-4FCF-B366-2CC2E28E3428}">
      <dsp:nvSpPr>
        <dsp:cNvPr id="0" name=""/>
        <dsp:cNvSpPr/>
      </dsp:nvSpPr>
      <dsp:spPr>
        <a:xfrm>
          <a:off x="525780" y="1325168"/>
          <a:ext cx="7360920" cy="8265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244600">
            <a:lnSpc>
              <a:spcPct val="90000"/>
            </a:lnSpc>
            <a:spcBef>
              <a:spcPct val="0"/>
            </a:spcBef>
            <a:spcAft>
              <a:spcPct val="35000"/>
            </a:spcAft>
            <a:buNone/>
          </a:pPr>
          <a:r>
            <a:rPr lang="en-US" sz="2800" kern="1200"/>
            <a:t>II. Introductions</a:t>
          </a:r>
        </a:p>
      </dsp:txBody>
      <dsp:txXfrm>
        <a:off x="566129" y="1365517"/>
        <a:ext cx="7280222" cy="7458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2C67DA-D49B-4529-8D50-627D381980B3}">
      <dsp:nvSpPr>
        <dsp:cNvPr id="0" name=""/>
        <dsp:cNvSpPr/>
      </dsp:nvSpPr>
      <dsp:spPr>
        <a:xfrm>
          <a:off x="0" y="0"/>
          <a:ext cx="8412480" cy="89713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To be eligible for the IIAAG Middle School program, students must meet certain academic and citizenship requirements. Here are some key points:</a:t>
          </a:r>
        </a:p>
      </dsp:txBody>
      <dsp:txXfrm>
        <a:off x="26276" y="26276"/>
        <a:ext cx="7368595" cy="844581"/>
      </dsp:txXfrm>
    </dsp:sp>
    <dsp:sp modelId="{29619FBF-9F5E-4646-85A7-7F53AFD29F50}">
      <dsp:nvSpPr>
        <dsp:cNvPr id="0" name=""/>
        <dsp:cNvSpPr/>
      </dsp:nvSpPr>
      <dsp:spPr>
        <a:xfrm>
          <a:off x="704545" y="1060249"/>
          <a:ext cx="8412480" cy="89713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a:t>Academic Eligibility</a:t>
          </a:r>
          <a:r>
            <a:rPr lang="en-US" sz="1500" kern="1200"/>
            <a:t>: Students must maintain an overall average of 70% or better in all subjects for the quarter prior to participation. Additionally, students cannot have an "F" (59% or below) in any subject, regardless of their overall grade.</a:t>
          </a:r>
        </a:p>
      </dsp:txBody>
      <dsp:txXfrm>
        <a:off x="730821" y="1086525"/>
        <a:ext cx="7072245" cy="844581"/>
      </dsp:txXfrm>
    </dsp:sp>
    <dsp:sp modelId="{68D619AB-B78C-4EF6-9FAA-891026CB7AA9}">
      <dsp:nvSpPr>
        <dsp:cNvPr id="0" name=""/>
        <dsp:cNvSpPr/>
      </dsp:nvSpPr>
      <dsp:spPr>
        <a:xfrm>
          <a:off x="1398574" y="2120498"/>
          <a:ext cx="8412480" cy="89713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a:t>Grade Checks</a:t>
          </a:r>
          <a:r>
            <a:rPr lang="en-US" sz="1500" kern="1200"/>
            <a:t>: The Athletic Director will check academic and citizenship grades at the end of each quarter. </a:t>
          </a:r>
        </a:p>
      </dsp:txBody>
      <dsp:txXfrm>
        <a:off x="1424850" y="2146774"/>
        <a:ext cx="7082761" cy="844581"/>
      </dsp:txXfrm>
    </dsp:sp>
    <dsp:sp modelId="{6BA08397-1C5C-48CE-9800-64934308595F}">
      <dsp:nvSpPr>
        <dsp:cNvPr id="0" name=""/>
        <dsp:cNvSpPr/>
      </dsp:nvSpPr>
      <dsp:spPr>
        <a:xfrm>
          <a:off x="2103119" y="3180747"/>
          <a:ext cx="8412480" cy="89713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a:t>Additional Requirements</a:t>
          </a:r>
          <a:r>
            <a:rPr lang="en-US" sz="1500" kern="1200"/>
            <a:t>: Students must complete and submit an IIAAG Middle School Athlete Packet to the coach on the first day of attending practice or tryouts. They will not be able to participate or attend practice/tryouts until cleared by the Athletic Director.</a:t>
          </a:r>
        </a:p>
      </dsp:txBody>
      <dsp:txXfrm>
        <a:off x="2129395" y="3207023"/>
        <a:ext cx="7072245" cy="844581"/>
      </dsp:txXfrm>
    </dsp:sp>
    <dsp:sp modelId="{C845E514-B297-42F9-B825-6912B98EAAF1}">
      <dsp:nvSpPr>
        <dsp:cNvPr id="0" name=""/>
        <dsp:cNvSpPr/>
      </dsp:nvSpPr>
      <dsp:spPr>
        <a:xfrm>
          <a:off x="7829343" y="687122"/>
          <a:ext cx="583136" cy="583136"/>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7960549" y="687122"/>
        <a:ext cx="320724" cy="438810"/>
      </dsp:txXfrm>
    </dsp:sp>
    <dsp:sp modelId="{9B587924-0268-41B9-8B03-C4D3742BD5F5}">
      <dsp:nvSpPr>
        <dsp:cNvPr id="0" name=""/>
        <dsp:cNvSpPr/>
      </dsp:nvSpPr>
      <dsp:spPr>
        <a:xfrm>
          <a:off x="8533888" y="1747372"/>
          <a:ext cx="583136" cy="583136"/>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8665094" y="1747372"/>
        <a:ext cx="320724" cy="438810"/>
      </dsp:txXfrm>
    </dsp:sp>
    <dsp:sp modelId="{4464AE05-918E-42B8-ADF8-838744F23E26}">
      <dsp:nvSpPr>
        <dsp:cNvPr id="0" name=""/>
        <dsp:cNvSpPr/>
      </dsp:nvSpPr>
      <dsp:spPr>
        <a:xfrm>
          <a:off x="9227917" y="2807621"/>
          <a:ext cx="583136" cy="583136"/>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9359123" y="2807621"/>
        <a:ext cx="320724" cy="4388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D1F66D-9012-429F-A9F6-751A86824F30}">
      <dsp:nvSpPr>
        <dsp:cNvPr id="0" name=""/>
        <dsp:cNvSpPr/>
      </dsp:nvSpPr>
      <dsp:spPr>
        <a:xfrm>
          <a:off x="0" y="1863"/>
          <a:ext cx="2605087" cy="381270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5274" tIns="206248" rIns="185274" bIns="206248" numCol="1" spcCol="1270" anchor="ctr" anchorCtr="0">
          <a:noAutofit/>
        </a:bodyPr>
        <a:lstStyle/>
        <a:p>
          <a:pPr marL="0" lvl="0" indent="0" algn="ctr" defTabSz="1289050">
            <a:lnSpc>
              <a:spcPct val="90000"/>
            </a:lnSpc>
            <a:spcBef>
              <a:spcPct val="0"/>
            </a:spcBef>
            <a:spcAft>
              <a:spcPct val="35000"/>
            </a:spcAft>
            <a:buNone/>
          </a:pPr>
          <a:r>
            <a:rPr lang="en-US" sz="2900" b="1" kern="1200"/>
            <a:t>SINGLES COMPETITION</a:t>
          </a:r>
          <a:endParaRPr lang="en-US" sz="2900" kern="1200"/>
        </a:p>
      </dsp:txBody>
      <dsp:txXfrm>
        <a:off x="0" y="1863"/>
        <a:ext cx="2605087" cy="3812702"/>
      </dsp:txXfrm>
    </dsp:sp>
    <dsp:sp modelId="{4B6177A1-64A0-48F4-B0A4-280561D76473}">
      <dsp:nvSpPr>
        <dsp:cNvPr id="0" name=""/>
        <dsp:cNvSpPr/>
      </dsp:nvSpPr>
      <dsp:spPr>
        <a:xfrm>
          <a:off x="2605087" y="1863"/>
          <a:ext cx="7815262" cy="381270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8530" tIns="254000" rIns="158530" bIns="254000" numCol="1" spcCol="1270" anchor="t" anchorCtr="0">
          <a:noAutofit/>
        </a:bodyPr>
        <a:lstStyle/>
        <a:p>
          <a:pPr marL="0" lvl="0" indent="0" algn="l" defTabSz="933450">
            <a:lnSpc>
              <a:spcPct val="90000"/>
            </a:lnSpc>
            <a:spcBef>
              <a:spcPct val="0"/>
            </a:spcBef>
            <a:spcAft>
              <a:spcPct val="35000"/>
            </a:spcAft>
            <a:buNone/>
          </a:pPr>
          <a:r>
            <a:rPr lang="en-US" sz="2100" kern="1200" dirty="0"/>
            <a:t>Coaches will be given their school’s assigned lanes and shall provide a line up a day before the competition to the Competition Manager.</a:t>
          </a:r>
        </a:p>
        <a:p>
          <a:pPr marL="0" lvl="0" indent="0" algn="l" defTabSz="933450">
            <a:lnSpc>
              <a:spcPct val="90000"/>
            </a:lnSpc>
            <a:spcBef>
              <a:spcPct val="0"/>
            </a:spcBef>
            <a:spcAft>
              <a:spcPct val="35000"/>
            </a:spcAft>
            <a:buNone/>
          </a:pPr>
          <a:r>
            <a:rPr lang="en-US" sz="2100" kern="1200" dirty="0"/>
            <a:t>Each competitor will bowl two games on the assigned pair of lanes.</a:t>
          </a:r>
        </a:p>
        <a:p>
          <a:pPr marL="0" lvl="0" indent="0" algn="l" defTabSz="933450">
            <a:lnSpc>
              <a:spcPct val="90000"/>
            </a:lnSpc>
            <a:spcBef>
              <a:spcPct val="0"/>
            </a:spcBef>
            <a:spcAft>
              <a:spcPct val="35000"/>
            </a:spcAft>
            <a:buNone/>
          </a:pPr>
          <a:r>
            <a:rPr lang="en-US" sz="2100" kern="1200" dirty="0"/>
            <a:t>Competitors are competing against the entire field and will be awarded points based on their overall standings.</a:t>
          </a:r>
        </a:p>
        <a:p>
          <a:pPr marL="0" lvl="0" indent="0" algn="l" defTabSz="933450">
            <a:lnSpc>
              <a:spcPct val="90000"/>
            </a:lnSpc>
            <a:spcBef>
              <a:spcPct val="0"/>
            </a:spcBef>
            <a:spcAft>
              <a:spcPct val="35000"/>
            </a:spcAft>
            <a:buNone/>
          </a:pPr>
          <a:r>
            <a:rPr lang="en-US" sz="2100" kern="1200"/>
            <a:t>Team Points Calculation for the Singles Event:</a:t>
          </a:r>
        </a:p>
        <a:p>
          <a:pPr marL="228600" lvl="1" indent="-228600" algn="l" defTabSz="889000">
            <a:lnSpc>
              <a:spcPct val="90000"/>
            </a:lnSpc>
            <a:spcBef>
              <a:spcPct val="0"/>
            </a:spcBef>
            <a:spcAft>
              <a:spcPct val="15000"/>
            </a:spcAft>
            <a:buChar char="•"/>
          </a:pPr>
          <a:r>
            <a:rPr lang="en-US" sz="2000" kern="1200" dirty="0"/>
            <a:t>Team points will be determined based on the performance of the top four bowlers from each school.</a:t>
          </a:r>
        </a:p>
        <a:p>
          <a:pPr marL="228600" lvl="1" indent="-228600" algn="l" defTabSz="889000">
            <a:lnSpc>
              <a:spcPct val="90000"/>
            </a:lnSpc>
            <a:spcBef>
              <a:spcPct val="0"/>
            </a:spcBef>
            <a:spcAft>
              <a:spcPct val="15000"/>
            </a:spcAft>
            <a:buChar char="•"/>
          </a:pPr>
          <a:r>
            <a:rPr lang="en-US" sz="2000" kern="1200" dirty="0"/>
            <a:t>The combined performance of these top four bowlers will establish the overall point system for that week's competition.</a:t>
          </a:r>
        </a:p>
      </dsp:txBody>
      <dsp:txXfrm>
        <a:off x="2605087" y="1863"/>
        <a:ext cx="7815262" cy="38127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2BF028-1735-4C97-8B44-16D8963B23A8}">
      <dsp:nvSpPr>
        <dsp:cNvPr id="0" name=""/>
        <dsp:cNvSpPr/>
      </dsp:nvSpPr>
      <dsp:spPr>
        <a:xfrm>
          <a:off x="282221" y="368029"/>
          <a:ext cx="1371985" cy="137198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7D1977-CE10-4FA5-945A-501D64A094EC}">
      <dsp:nvSpPr>
        <dsp:cNvPr id="0" name=""/>
        <dsp:cNvSpPr/>
      </dsp:nvSpPr>
      <dsp:spPr>
        <a:xfrm>
          <a:off x="570337" y="656145"/>
          <a:ext cx="795751" cy="7957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2B16AB9-E097-4A5F-AA99-529ADEB56CD3}">
      <dsp:nvSpPr>
        <dsp:cNvPr id="0" name=""/>
        <dsp:cNvSpPr/>
      </dsp:nvSpPr>
      <dsp:spPr>
        <a:xfrm>
          <a:off x="1948202" y="36802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dirty="0"/>
            <a:t>The top 30 boys and 30 girls will compete in a three-game bowling event, with qualification based on their singles event average after participating in at least one singles event and one Baker's Team event. In the all-island singles finals, scratch scores will be totaled, and medals will be awarded to the top 10 finalists.</a:t>
          </a:r>
        </a:p>
      </dsp:txBody>
      <dsp:txXfrm>
        <a:off x="1948202" y="368029"/>
        <a:ext cx="3233964" cy="1371985"/>
      </dsp:txXfrm>
    </dsp:sp>
    <dsp:sp modelId="{EB7D646C-F03F-4C8F-8504-E14A229F8A36}">
      <dsp:nvSpPr>
        <dsp:cNvPr id="0" name=""/>
        <dsp:cNvSpPr/>
      </dsp:nvSpPr>
      <dsp:spPr>
        <a:xfrm>
          <a:off x="5745661" y="368029"/>
          <a:ext cx="1371985" cy="137198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E6D94C-05C1-4FB1-9790-AFB9DF38B781}">
      <dsp:nvSpPr>
        <dsp:cNvPr id="0" name=""/>
        <dsp:cNvSpPr/>
      </dsp:nvSpPr>
      <dsp:spPr>
        <a:xfrm>
          <a:off x="6033778" y="656145"/>
          <a:ext cx="795751" cy="795751"/>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1B72B37-AE80-4F10-B104-EE93913EBBC8}">
      <dsp:nvSpPr>
        <dsp:cNvPr id="0" name=""/>
        <dsp:cNvSpPr/>
      </dsp:nvSpPr>
      <dsp:spPr>
        <a:xfrm>
          <a:off x="7411643" y="36802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dirty="0">
              <a:solidFill>
                <a:schemeClr val="tx1">
                  <a:lumMod val="75000"/>
                  <a:lumOff val="25000"/>
                </a:schemeClr>
              </a:solidFill>
            </a:rPr>
            <a:t>In the event of a tie for players in the top 10, a one ball roll-off will be bowled on lanes designated by the Guam Bowling Congress official. A coin flip will determine which player will bowl first. If a tie after the one ball roll-off still exists, the roll-ff continues with bowlers alternating lanes.</a:t>
          </a:r>
        </a:p>
      </dsp:txBody>
      <dsp:txXfrm>
        <a:off x="7411643" y="368029"/>
        <a:ext cx="3233964" cy="1371985"/>
      </dsp:txXfrm>
    </dsp:sp>
    <dsp:sp modelId="{134547BC-90A6-4F00-BBB9-04F032157975}">
      <dsp:nvSpPr>
        <dsp:cNvPr id="0" name=""/>
        <dsp:cNvSpPr/>
      </dsp:nvSpPr>
      <dsp:spPr>
        <a:xfrm>
          <a:off x="282221" y="2452790"/>
          <a:ext cx="1371985" cy="137198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4E6FE5-3343-4243-928E-927D1C951EFE}">
      <dsp:nvSpPr>
        <dsp:cNvPr id="0" name=""/>
        <dsp:cNvSpPr/>
      </dsp:nvSpPr>
      <dsp:spPr>
        <a:xfrm>
          <a:off x="570337" y="2740907"/>
          <a:ext cx="795751" cy="79575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383E37-19DC-4EBE-B107-7504F68908A6}">
      <dsp:nvSpPr>
        <dsp:cNvPr id="0" name=""/>
        <dsp:cNvSpPr/>
      </dsp:nvSpPr>
      <dsp:spPr>
        <a:xfrm>
          <a:off x="1948202" y="2452790"/>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dirty="0">
              <a:solidFill>
                <a:schemeClr val="accent4">
                  <a:lumMod val="50000"/>
                </a:schemeClr>
              </a:solidFill>
            </a:rPr>
            <a:t>The top 3 in the boy’s and girls’ divisions will advance to a stepladder to determine the all-island champion. Match 1 (semi-finals) the #3 ranked player and #2 ranked player will bowl one game to determine the finalist challenger to compete against the #1 top seed. The winner of the finals will be declared the all-island champion.</a:t>
          </a:r>
        </a:p>
      </dsp:txBody>
      <dsp:txXfrm>
        <a:off x="1948202" y="2452790"/>
        <a:ext cx="3233964" cy="1371985"/>
      </dsp:txXfrm>
    </dsp:sp>
    <dsp:sp modelId="{71BA79E6-0D29-40A3-8C0B-11AA80DF57EA}">
      <dsp:nvSpPr>
        <dsp:cNvPr id="0" name=""/>
        <dsp:cNvSpPr/>
      </dsp:nvSpPr>
      <dsp:spPr>
        <a:xfrm>
          <a:off x="5745661" y="2452790"/>
          <a:ext cx="1371985" cy="137198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563DAD-2CBE-4174-9F7F-2E9124803EC5}">
      <dsp:nvSpPr>
        <dsp:cNvPr id="0" name=""/>
        <dsp:cNvSpPr/>
      </dsp:nvSpPr>
      <dsp:spPr>
        <a:xfrm>
          <a:off x="6033778" y="2740907"/>
          <a:ext cx="795751" cy="79575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E1F6E33-839E-4986-B427-0B33C0078EEC}">
      <dsp:nvSpPr>
        <dsp:cNvPr id="0" name=""/>
        <dsp:cNvSpPr/>
      </dsp:nvSpPr>
      <dsp:spPr>
        <a:xfrm>
          <a:off x="7411643" y="2452790"/>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a:t>In the event of a tie during match play, a one ball roll-off will commence with the higher seed choosing the order.</a:t>
          </a:r>
        </a:p>
      </dsp:txBody>
      <dsp:txXfrm>
        <a:off x="7411643" y="2452790"/>
        <a:ext cx="3233964" cy="137198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66722A-FB45-487E-9371-44B56817FC4A}">
      <dsp:nvSpPr>
        <dsp:cNvPr id="0" name=""/>
        <dsp:cNvSpPr/>
      </dsp:nvSpPr>
      <dsp:spPr>
        <a:xfrm>
          <a:off x="0" y="531"/>
          <a:ext cx="10515600" cy="124293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5FB66C-7A09-4304-ABB4-9F805025526B}">
      <dsp:nvSpPr>
        <dsp:cNvPr id="0" name=""/>
        <dsp:cNvSpPr/>
      </dsp:nvSpPr>
      <dsp:spPr>
        <a:xfrm>
          <a:off x="375988" y="280191"/>
          <a:ext cx="683614" cy="6836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7AC0414-B81B-4B97-97DA-B9EC6E7F34CF}">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755650">
            <a:lnSpc>
              <a:spcPct val="90000"/>
            </a:lnSpc>
            <a:spcBef>
              <a:spcPct val="0"/>
            </a:spcBef>
            <a:spcAft>
              <a:spcPct val="35000"/>
            </a:spcAft>
            <a:buNone/>
          </a:pPr>
          <a:r>
            <a:rPr lang="en-US" sz="1700" kern="1200"/>
            <a:t>The matches will be a best of 3 format. The first team to win two matches will advance to the next round. If a team wins 2-0, that team will wait until all matches are complete before proceeding to the next match. In the event the games are 1 win each, a third game will be bowled.</a:t>
          </a:r>
        </a:p>
      </dsp:txBody>
      <dsp:txXfrm>
        <a:off x="1435590" y="531"/>
        <a:ext cx="9080009" cy="1242935"/>
      </dsp:txXfrm>
    </dsp:sp>
    <dsp:sp modelId="{5C60D812-377C-42BF-B699-EFA3CC2EF424}">
      <dsp:nvSpPr>
        <dsp:cNvPr id="0" name=""/>
        <dsp:cNvSpPr/>
      </dsp:nvSpPr>
      <dsp:spPr>
        <a:xfrm>
          <a:off x="0" y="1554201"/>
          <a:ext cx="10515600" cy="1242935"/>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C6EAE7-CC43-4ACA-9E9F-582B47A9EF65}">
      <dsp:nvSpPr>
        <dsp:cNvPr id="0" name=""/>
        <dsp:cNvSpPr/>
      </dsp:nvSpPr>
      <dsp:spPr>
        <a:xfrm>
          <a:off x="375988" y="1833861"/>
          <a:ext cx="683614" cy="683614"/>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05B597-ED15-4FD8-A37A-F1A05E82C70E}">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755650">
            <a:lnSpc>
              <a:spcPct val="90000"/>
            </a:lnSpc>
            <a:spcBef>
              <a:spcPct val="0"/>
            </a:spcBef>
            <a:spcAft>
              <a:spcPct val="35000"/>
            </a:spcAft>
            <a:buNone/>
          </a:pPr>
          <a:r>
            <a:rPr lang="en-US" sz="1700" kern="1200"/>
            <a:t>In the event of a tie after a playoff baker game: a one ball roll-off will be done. Coaches may choose any player of the four to roll the tie-breaking shot. The higher seeded team will determine the order of the roll-off, the lower seed will determine which lane to start the roll-off. If a tie continues after the one-ball roll-off, the players will alternate lanes until a winner is determined.</a:t>
          </a:r>
        </a:p>
      </dsp:txBody>
      <dsp:txXfrm>
        <a:off x="1435590" y="1554201"/>
        <a:ext cx="9080009" cy="1242935"/>
      </dsp:txXfrm>
    </dsp:sp>
    <dsp:sp modelId="{78F34DA9-DF44-48D0-8384-E5A3ABD2ACDB}">
      <dsp:nvSpPr>
        <dsp:cNvPr id="0" name=""/>
        <dsp:cNvSpPr/>
      </dsp:nvSpPr>
      <dsp:spPr>
        <a:xfrm>
          <a:off x="0" y="3107870"/>
          <a:ext cx="10515600" cy="1242935"/>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49C83D-608E-4762-9B9B-8EC5D36BEB2A}">
      <dsp:nvSpPr>
        <dsp:cNvPr id="0" name=""/>
        <dsp:cNvSpPr/>
      </dsp:nvSpPr>
      <dsp:spPr>
        <a:xfrm>
          <a:off x="375988" y="3387531"/>
          <a:ext cx="683614" cy="6836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6A5539D-8024-4829-8BD4-431BF3FC0953}">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755650">
            <a:lnSpc>
              <a:spcPct val="90000"/>
            </a:lnSpc>
            <a:spcBef>
              <a:spcPct val="0"/>
            </a:spcBef>
            <a:spcAft>
              <a:spcPct val="35000"/>
            </a:spcAft>
            <a:buNone/>
          </a:pPr>
          <a:r>
            <a:rPr lang="en-US" sz="1700" kern="1200"/>
            <a:t>During the baker team event, the order can be changed after each game. For example, the player that bowls 1st during game 1 can be moved to bowl 2nd in game 2.</a:t>
          </a:r>
        </a:p>
      </dsp:txBody>
      <dsp:txXfrm>
        <a:off x="1435590" y="3107870"/>
        <a:ext cx="9080009" cy="124293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1037F3-0F7A-4596-B903-9B09AD9A3536}">
      <dsp:nvSpPr>
        <dsp:cNvPr id="0" name=""/>
        <dsp:cNvSpPr/>
      </dsp:nvSpPr>
      <dsp:spPr>
        <a:xfrm>
          <a:off x="0" y="9524"/>
          <a:ext cx="8414428" cy="75470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Question &amp; Answer session</a:t>
          </a:r>
        </a:p>
      </dsp:txBody>
      <dsp:txXfrm>
        <a:off x="22105" y="31629"/>
        <a:ext cx="7511741" cy="710494"/>
      </dsp:txXfrm>
    </dsp:sp>
    <dsp:sp modelId="{46164911-A7FB-4548-BAA8-411794701CB2}">
      <dsp:nvSpPr>
        <dsp:cNvPr id="0" name=""/>
        <dsp:cNvSpPr/>
      </dsp:nvSpPr>
      <dsp:spPr>
        <a:xfrm>
          <a:off x="628350" y="848891"/>
          <a:ext cx="8414428" cy="754704"/>
        </a:xfrm>
        <a:prstGeom prst="roundRect">
          <a:avLst>
            <a:gd name="adj" fmla="val 10000"/>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Contact Information</a:t>
          </a:r>
        </a:p>
      </dsp:txBody>
      <dsp:txXfrm>
        <a:off x="650455" y="870996"/>
        <a:ext cx="7251309" cy="710494"/>
      </dsp:txXfrm>
    </dsp:sp>
    <dsp:sp modelId="{8CFCB782-151B-4490-8FB7-A88FD45E32AE}">
      <dsp:nvSpPr>
        <dsp:cNvPr id="0" name=""/>
        <dsp:cNvSpPr/>
      </dsp:nvSpPr>
      <dsp:spPr>
        <a:xfrm>
          <a:off x="1256700" y="1708416"/>
          <a:ext cx="8414428" cy="754704"/>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Jay Leon Guerrero, League Coordinator	671-777-4811</a:t>
          </a:r>
        </a:p>
      </dsp:txBody>
      <dsp:txXfrm>
        <a:off x="1278805" y="1730521"/>
        <a:ext cx="7251309" cy="710494"/>
      </dsp:txXfrm>
    </dsp:sp>
    <dsp:sp modelId="{C923019F-F7FB-4B99-867E-2AC8C2D8FC6C}">
      <dsp:nvSpPr>
        <dsp:cNvPr id="0" name=""/>
        <dsp:cNvSpPr/>
      </dsp:nvSpPr>
      <dsp:spPr>
        <a:xfrm>
          <a:off x="1885050" y="2567941"/>
          <a:ext cx="8414428" cy="754704"/>
        </a:xfrm>
        <a:prstGeom prst="roundRect">
          <a:avLst>
            <a:gd name="adj" fmla="val 10000"/>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Joey Miranda III, GBC Secretary-General	671-787-2462</a:t>
          </a:r>
        </a:p>
      </dsp:txBody>
      <dsp:txXfrm>
        <a:off x="1907155" y="2590046"/>
        <a:ext cx="7251309" cy="710494"/>
      </dsp:txXfrm>
    </dsp:sp>
    <dsp:sp modelId="{E455E3D4-A9AC-4B75-A06E-E0728E3734A4}">
      <dsp:nvSpPr>
        <dsp:cNvPr id="0" name=""/>
        <dsp:cNvSpPr/>
      </dsp:nvSpPr>
      <dsp:spPr>
        <a:xfrm>
          <a:off x="2513400" y="3427466"/>
          <a:ext cx="8414428" cy="754704"/>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VI.  Adjournment</a:t>
          </a:r>
        </a:p>
      </dsp:txBody>
      <dsp:txXfrm>
        <a:off x="2535505" y="3449571"/>
        <a:ext cx="7251309" cy="710494"/>
      </dsp:txXfrm>
    </dsp:sp>
    <dsp:sp modelId="{5B646FB4-52BB-478B-AB6E-3413A7BF9F9D}">
      <dsp:nvSpPr>
        <dsp:cNvPr id="0" name=""/>
        <dsp:cNvSpPr/>
      </dsp:nvSpPr>
      <dsp:spPr>
        <a:xfrm>
          <a:off x="7923870" y="540718"/>
          <a:ext cx="490558" cy="490558"/>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8034246" y="540718"/>
        <a:ext cx="269806" cy="369145"/>
      </dsp:txXfrm>
    </dsp:sp>
    <dsp:sp modelId="{70B66411-556E-4D44-B7CE-60E9B335D87E}">
      <dsp:nvSpPr>
        <dsp:cNvPr id="0" name=""/>
        <dsp:cNvSpPr/>
      </dsp:nvSpPr>
      <dsp:spPr>
        <a:xfrm>
          <a:off x="8552220" y="1400243"/>
          <a:ext cx="490558" cy="490558"/>
        </a:xfrm>
        <a:prstGeom prst="downArrow">
          <a:avLst>
            <a:gd name="adj1" fmla="val 55000"/>
            <a:gd name="adj2" fmla="val 45000"/>
          </a:avLst>
        </a:prstGeom>
        <a:solidFill>
          <a:schemeClr val="accent2">
            <a:tint val="40000"/>
            <a:alpha val="90000"/>
            <a:hueOff val="-283075"/>
            <a:satOff val="-25115"/>
            <a:lumOff val="-256"/>
            <a:alphaOff val="0"/>
          </a:schemeClr>
        </a:solidFill>
        <a:ln w="12700" cap="flat" cmpd="sng" algn="ctr">
          <a:solidFill>
            <a:schemeClr val="accent2">
              <a:tint val="40000"/>
              <a:alpha val="90000"/>
              <a:hueOff val="-283075"/>
              <a:satOff val="-25115"/>
              <a:lumOff val="-25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8662596" y="1400243"/>
        <a:ext cx="269806" cy="369145"/>
      </dsp:txXfrm>
    </dsp:sp>
    <dsp:sp modelId="{90E11425-8948-4422-9C94-156E66B3FA7D}">
      <dsp:nvSpPr>
        <dsp:cNvPr id="0" name=""/>
        <dsp:cNvSpPr/>
      </dsp:nvSpPr>
      <dsp:spPr>
        <a:xfrm>
          <a:off x="9180570" y="2247190"/>
          <a:ext cx="490558" cy="490558"/>
        </a:xfrm>
        <a:prstGeom prst="downArrow">
          <a:avLst>
            <a:gd name="adj1" fmla="val 55000"/>
            <a:gd name="adj2" fmla="val 45000"/>
          </a:avLst>
        </a:prstGeom>
        <a:solidFill>
          <a:schemeClr val="accent2">
            <a:tint val="40000"/>
            <a:alpha val="90000"/>
            <a:hueOff val="-566151"/>
            <a:satOff val="-50231"/>
            <a:lumOff val="-513"/>
            <a:alphaOff val="0"/>
          </a:schemeClr>
        </a:solidFill>
        <a:ln w="12700" cap="flat" cmpd="sng" algn="ctr">
          <a:solidFill>
            <a:schemeClr val="accent2">
              <a:tint val="40000"/>
              <a:alpha val="90000"/>
              <a:hueOff val="-566151"/>
              <a:satOff val="-50231"/>
              <a:lumOff val="-51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9290946" y="2247190"/>
        <a:ext cx="269806" cy="369145"/>
      </dsp:txXfrm>
    </dsp:sp>
    <dsp:sp modelId="{868B0513-AC69-43D5-AFD8-6771D780F1EF}">
      <dsp:nvSpPr>
        <dsp:cNvPr id="0" name=""/>
        <dsp:cNvSpPr/>
      </dsp:nvSpPr>
      <dsp:spPr>
        <a:xfrm>
          <a:off x="9808920" y="3115100"/>
          <a:ext cx="490558" cy="490558"/>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9919296" y="3115100"/>
        <a:ext cx="269806" cy="36914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B9178-A3AB-FA5A-0C9A-A0D43FDAF6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4ABB537-CAC8-13A4-812E-57664DE4BD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91D08A3-FA37-26AB-6475-44585487A0A7}"/>
              </a:ext>
            </a:extLst>
          </p:cNvPr>
          <p:cNvSpPr>
            <a:spLocks noGrp="1"/>
          </p:cNvSpPr>
          <p:nvPr>
            <p:ph type="dt" sz="half" idx="10"/>
          </p:nvPr>
        </p:nvSpPr>
        <p:spPr/>
        <p:txBody>
          <a:bodyPr/>
          <a:lstStyle/>
          <a:p>
            <a:fld id="{35D1D5E3-ECD1-429F-A925-63C76D8DF09C}" type="datetimeFigureOut">
              <a:rPr lang="en-US" smtClean="0"/>
              <a:t>3/23/2026</a:t>
            </a:fld>
            <a:endParaRPr lang="en-US"/>
          </a:p>
        </p:txBody>
      </p:sp>
      <p:sp>
        <p:nvSpPr>
          <p:cNvPr id="5" name="Footer Placeholder 4">
            <a:extLst>
              <a:ext uri="{FF2B5EF4-FFF2-40B4-BE49-F238E27FC236}">
                <a16:creationId xmlns:a16="http://schemas.microsoft.com/office/drawing/2014/main" id="{5E673117-7FCA-894E-BDD3-F76C207E63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AB4F74-7B11-7575-CEBA-514C24C4C568}"/>
              </a:ext>
            </a:extLst>
          </p:cNvPr>
          <p:cNvSpPr>
            <a:spLocks noGrp="1"/>
          </p:cNvSpPr>
          <p:nvPr>
            <p:ph type="sldNum" sz="quarter" idx="12"/>
          </p:nvPr>
        </p:nvSpPr>
        <p:spPr/>
        <p:txBody>
          <a:bodyPr/>
          <a:lstStyle/>
          <a:p>
            <a:fld id="{5D7B0D5C-F7E3-45B3-BC66-27F7CB0118FF}" type="slidenum">
              <a:rPr lang="en-US" smtClean="0"/>
              <a:t>‹#›</a:t>
            </a:fld>
            <a:endParaRPr lang="en-US"/>
          </a:p>
        </p:txBody>
      </p:sp>
    </p:spTree>
    <p:extLst>
      <p:ext uri="{BB962C8B-B14F-4D97-AF65-F5344CB8AC3E}">
        <p14:creationId xmlns:p14="http://schemas.microsoft.com/office/powerpoint/2010/main" val="3283386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C5B6D-4942-74E5-EA18-5485517C0A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92777E-5E3D-BB36-B437-B2B370EADD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0424A0-A70D-3135-A27A-28FDDE885945}"/>
              </a:ext>
            </a:extLst>
          </p:cNvPr>
          <p:cNvSpPr>
            <a:spLocks noGrp="1"/>
          </p:cNvSpPr>
          <p:nvPr>
            <p:ph type="dt" sz="half" idx="10"/>
          </p:nvPr>
        </p:nvSpPr>
        <p:spPr/>
        <p:txBody>
          <a:bodyPr/>
          <a:lstStyle/>
          <a:p>
            <a:fld id="{35D1D5E3-ECD1-429F-A925-63C76D8DF09C}" type="datetimeFigureOut">
              <a:rPr lang="en-US" smtClean="0"/>
              <a:t>3/23/2026</a:t>
            </a:fld>
            <a:endParaRPr lang="en-US"/>
          </a:p>
        </p:txBody>
      </p:sp>
      <p:sp>
        <p:nvSpPr>
          <p:cNvPr id="5" name="Footer Placeholder 4">
            <a:extLst>
              <a:ext uri="{FF2B5EF4-FFF2-40B4-BE49-F238E27FC236}">
                <a16:creationId xmlns:a16="http://schemas.microsoft.com/office/drawing/2014/main" id="{A35E9BF8-87FE-471C-9638-CB3BA6DF88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E4A796-F52F-F51C-777A-4F2AB687B269}"/>
              </a:ext>
            </a:extLst>
          </p:cNvPr>
          <p:cNvSpPr>
            <a:spLocks noGrp="1"/>
          </p:cNvSpPr>
          <p:nvPr>
            <p:ph type="sldNum" sz="quarter" idx="12"/>
          </p:nvPr>
        </p:nvSpPr>
        <p:spPr/>
        <p:txBody>
          <a:bodyPr/>
          <a:lstStyle/>
          <a:p>
            <a:fld id="{5D7B0D5C-F7E3-45B3-BC66-27F7CB0118FF}" type="slidenum">
              <a:rPr lang="en-US" smtClean="0"/>
              <a:t>‹#›</a:t>
            </a:fld>
            <a:endParaRPr lang="en-US"/>
          </a:p>
        </p:txBody>
      </p:sp>
    </p:spTree>
    <p:extLst>
      <p:ext uri="{BB962C8B-B14F-4D97-AF65-F5344CB8AC3E}">
        <p14:creationId xmlns:p14="http://schemas.microsoft.com/office/powerpoint/2010/main" val="3900377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00255-DF25-6050-FC00-32B8D8FD11D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C0177FD-FCCF-CB00-9A9B-E93695451C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BAD1D7-7B0E-E9B6-2ED0-6038D25609FF}"/>
              </a:ext>
            </a:extLst>
          </p:cNvPr>
          <p:cNvSpPr>
            <a:spLocks noGrp="1"/>
          </p:cNvSpPr>
          <p:nvPr>
            <p:ph type="dt" sz="half" idx="10"/>
          </p:nvPr>
        </p:nvSpPr>
        <p:spPr/>
        <p:txBody>
          <a:bodyPr/>
          <a:lstStyle/>
          <a:p>
            <a:fld id="{35D1D5E3-ECD1-429F-A925-63C76D8DF09C}" type="datetimeFigureOut">
              <a:rPr lang="en-US" smtClean="0"/>
              <a:t>3/23/2026</a:t>
            </a:fld>
            <a:endParaRPr lang="en-US"/>
          </a:p>
        </p:txBody>
      </p:sp>
      <p:sp>
        <p:nvSpPr>
          <p:cNvPr id="5" name="Footer Placeholder 4">
            <a:extLst>
              <a:ext uri="{FF2B5EF4-FFF2-40B4-BE49-F238E27FC236}">
                <a16:creationId xmlns:a16="http://schemas.microsoft.com/office/drawing/2014/main" id="{6EF7E25F-F4EA-9FA1-C7A0-F020E5E6E9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286C99-C368-73C0-834B-AAAA9A3AC423}"/>
              </a:ext>
            </a:extLst>
          </p:cNvPr>
          <p:cNvSpPr>
            <a:spLocks noGrp="1"/>
          </p:cNvSpPr>
          <p:nvPr>
            <p:ph type="sldNum" sz="quarter" idx="12"/>
          </p:nvPr>
        </p:nvSpPr>
        <p:spPr/>
        <p:txBody>
          <a:bodyPr/>
          <a:lstStyle/>
          <a:p>
            <a:fld id="{5D7B0D5C-F7E3-45B3-BC66-27F7CB0118FF}" type="slidenum">
              <a:rPr lang="en-US" smtClean="0"/>
              <a:t>‹#›</a:t>
            </a:fld>
            <a:endParaRPr lang="en-US"/>
          </a:p>
        </p:txBody>
      </p:sp>
    </p:spTree>
    <p:extLst>
      <p:ext uri="{BB962C8B-B14F-4D97-AF65-F5344CB8AC3E}">
        <p14:creationId xmlns:p14="http://schemas.microsoft.com/office/powerpoint/2010/main" val="2664845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94533-C303-7037-BDCE-6509F5AE2E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DF92E6-8E93-EF23-96B4-48D8A31980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1DCBE5-773D-B6F4-E40F-510ADDBB81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90315A-2533-793D-D302-5247B471E9D9}"/>
              </a:ext>
            </a:extLst>
          </p:cNvPr>
          <p:cNvSpPr>
            <a:spLocks noGrp="1"/>
          </p:cNvSpPr>
          <p:nvPr>
            <p:ph type="dt" sz="half" idx="10"/>
          </p:nvPr>
        </p:nvSpPr>
        <p:spPr/>
        <p:txBody>
          <a:bodyPr/>
          <a:lstStyle/>
          <a:p>
            <a:fld id="{35D1D5E3-ECD1-429F-A925-63C76D8DF09C}" type="datetimeFigureOut">
              <a:rPr lang="en-US" smtClean="0"/>
              <a:t>3/23/2026</a:t>
            </a:fld>
            <a:endParaRPr lang="en-US"/>
          </a:p>
        </p:txBody>
      </p:sp>
      <p:sp>
        <p:nvSpPr>
          <p:cNvPr id="6" name="Footer Placeholder 5">
            <a:extLst>
              <a:ext uri="{FF2B5EF4-FFF2-40B4-BE49-F238E27FC236}">
                <a16:creationId xmlns:a16="http://schemas.microsoft.com/office/drawing/2014/main" id="{74FBA383-A374-16C5-6167-4FA29DE0D7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1F3832-3E46-5BFF-5F27-874163F18931}"/>
              </a:ext>
            </a:extLst>
          </p:cNvPr>
          <p:cNvSpPr>
            <a:spLocks noGrp="1"/>
          </p:cNvSpPr>
          <p:nvPr>
            <p:ph type="sldNum" sz="quarter" idx="12"/>
          </p:nvPr>
        </p:nvSpPr>
        <p:spPr/>
        <p:txBody>
          <a:bodyPr/>
          <a:lstStyle/>
          <a:p>
            <a:fld id="{5D7B0D5C-F7E3-45B3-BC66-27F7CB0118FF}" type="slidenum">
              <a:rPr lang="en-US" smtClean="0"/>
              <a:t>‹#›</a:t>
            </a:fld>
            <a:endParaRPr lang="en-US"/>
          </a:p>
        </p:txBody>
      </p:sp>
    </p:spTree>
    <p:extLst>
      <p:ext uri="{BB962C8B-B14F-4D97-AF65-F5344CB8AC3E}">
        <p14:creationId xmlns:p14="http://schemas.microsoft.com/office/powerpoint/2010/main" val="5711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4666C-8B11-A66A-1D92-B783B5AE336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E23D05-87D7-ED87-3AEF-09B33F61E0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B81953-C938-1745-60D2-C6F2A5CE0B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7FE817-2A4E-B385-28E2-04FE80FC05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FC83709-DFAA-4C7A-BB7A-5E71DC72E08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772EEF0-3FBD-0C77-D5F1-908AECCBFBCD}"/>
              </a:ext>
            </a:extLst>
          </p:cNvPr>
          <p:cNvSpPr>
            <a:spLocks noGrp="1"/>
          </p:cNvSpPr>
          <p:nvPr>
            <p:ph type="dt" sz="half" idx="10"/>
          </p:nvPr>
        </p:nvSpPr>
        <p:spPr/>
        <p:txBody>
          <a:bodyPr/>
          <a:lstStyle/>
          <a:p>
            <a:fld id="{35D1D5E3-ECD1-429F-A925-63C76D8DF09C}" type="datetimeFigureOut">
              <a:rPr lang="en-US" smtClean="0"/>
              <a:t>3/23/2026</a:t>
            </a:fld>
            <a:endParaRPr lang="en-US"/>
          </a:p>
        </p:txBody>
      </p:sp>
      <p:sp>
        <p:nvSpPr>
          <p:cNvPr id="8" name="Footer Placeholder 7">
            <a:extLst>
              <a:ext uri="{FF2B5EF4-FFF2-40B4-BE49-F238E27FC236}">
                <a16:creationId xmlns:a16="http://schemas.microsoft.com/office/drawing/2014/main" id="{90BE1A3F-DA9D-A55E-FD72-DE6545CE764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7FA075B-7CCE-92F4-70F4-8693E7D5FC29}"/>
              </a:ext>
            </a:extLst>
          </p:cNvPr>
          <p:cNvSpPr>
            <a:spLocks noGrp="1"/>
          </p:cNvSpPr>
          <p:nvPr>
            <p:ph type="sldNum" sz="quarter" idx="12"/>
          </p:nvPr>
        </p:nvSpPr>
        <p:spPr/>
        <p:txBody>
          <a:bodyPr/>
          <a:lstStyle/>
          <a:p>
            <a:fld id="{5D7B0D5C-F7E3-45B3-BC66-27F7CB0118FF}" type="slidenum">
              <a:rPr lang="en-US" smtClean="0"/>
              <a:t>‹#›</a:t>
            </a:fld>
            <a:endParaRPr lang="en-US"/>
          </a:p>
        </p:txBody>
      </p:sp>
    </p:spTree>
    <p:extLst>
      <p:ext uri="{BB962C8B-B14F-4D97-AF65-F5344CB8AC3E}">
        <p14:creationId xmlns:p14="http://schemas.microsoft.com/office/powerpoint/2010/main" val="1203772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8BD4B-C6C4-3117-42BD-16C857D7B46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CD44A0-6EC2-C78A-DE36-C95AEABBAAB1}"/>
              </a:ext>
            </a:extLst>
          </p:cNvPr>
          <p:cNvSpPr>
            <a:spLocks noGrp="1"/>
          </p:cNvSpPr>
          <p:nvPr>
            <p:ph type="dt" sz="half" idx="10"/>
          </p:nvPr>
        </p:nvSpPr>
        <p:spPr/>
        <p:txBody>
          <a:bodyPr/>
          <a:lstStyle/>
          <a:p>
            <a:fld id="{35D1D5E3-ECD1-429F-A925-63C76D8DF09C}" type="datetimeFigureOut">
              <a:rPr lang="en-US" smtClean="0"/>
              <a:t>3/23/2026</a:t>
            </a:fld>
            <a:endParaRPr lang="en-US"/>
          </a:p>
        </p:txBody>
      </p:sp>
      <p:sp>
        <p:nvSpPr>
          <p:cNvPr id="4" name="Footer Placeholder 3">
            <a:extLst>
              <a:ext uri="{FF2B5EF4-FFF2-40B4-BE49-F238E27FC236}">
                <a16:creationId xmlns:a16="http://schemas.microsoft.com/office/drawing/2014/main" id="{438777FF-3186-EDBB-9D09-F1B00104C2D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DC7033-3171-8B6A-4846-A87F56879D43}"/>
              </a:ext>
            </a:extLst>
          </p:cNvPr>
          <p:cNvSpPr>
            <a:spLocks noGrp="1"/>
          </p:cNvSpPr>
          <p:nvPr>
            <p:ph type="sldNum" sz="quarter" idx="12"/>
          </p:nvPr>
        </p:nvSpPr>
        <p:spPr/>
        <p:txBody>
          <a:bodyPr/>
          <a:lstStyle/>
          <a:p>
            <a:fld id="{5D7B0D5C-F7E3-45B3-BC66-27F7CB0118FF}" type="slidenum">
              <a:rPr lang="en-US" smtClean="0"/>
              <a:t>‹#›</a:t>
            </a:fld>
            <a:endParaRPr lang="en-US"/>
          </a:p>
        </p:txBody>
      </p:sp>
    </p:spTree>
    <p:extLst>
      <p:ext uri="{BB962C8B-B14F-4D97-AF65-F5344CB8AC3E}">
        <p14:creationId xmlns:p14="http://schemas.microsoft.com/office/powerpoint/2010/main" val="4150699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0B4167-D07B-19C5-170B-039C4F84EF6E}"/>
              </a:ext>
            </a:extLst>
          </p:cNvPr>
          <p:cNvSpPr>
            <a:spLocks noGrp="1"/>
          </p:cNvSpPr>
          <p:nvPr>
            <p:ph type="dt" sz="half" idx="10"/>
          </p:nvPr>
        </p:nvSpPr>
        <p:spPr/>
        <p:txBody>
          <a:bodyPr/>
          <a:lstStyle/>
          <a:p>
            <a:fld id="{35D1D5E3-ECD1-429F-A925-63C76D8DF09C}" type="datetimeFigureOut">
              <a:rPr lang="en-US" smtClean="0"/>
              <a:t>3/23/2026</a:t>
            </a:fld>
            <a:endParaRPr lang="en-US"/>
          </a:p>
        </p:txBody>
      </p:sp>
      <p:sp>
        <p:nvSpPr>
          <p:cNvPr id="3" name="Footer Placeholder 2">
            <a:extLst>
              <a:ext uri="{FF2B5EF4-FFF2-40B4-BE49-F238E27FC236}">
                <a16:creationId xmlns:a16="http://schemas.microsoft.com/office/drawing/2014/main" id="{B1988CE8-5E0B-F1B3-B286-11807D5E849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0A7F14-44D1-9254-011F-F396942CBBE1}"/>
              </a:ext>
            </a:extLst>
          </p:cNvPr>
          <p:cNvSpPr>
            <a:spLocks noGrp="1"/>
          </p:cNvSpPr>
          <p:nvPr>
            <p:ph type="sldNum" sz="quarter" idx="12"/>
          </p:nvPr>
        </p:nvSpPr>
        <p:spPr/>
        <p:txBody>
          <a:bodyPr/>
          <a:lstStyle/>
          <a:p>
            <a:fld id="{5D7B0D5C-F7E3-45B3-BC66-27F7CB0118FF}" type="slidenum">
              <a:rPr lang="en-US" smtClean="0"/>
              <a:t>‹#›</a:t>
            </a:fld>
            <a:endParaRPr lang="en-US"/>
          </a:p>
        </p:txBody>
      </p:sp>
    </p:spTree>
    <p:extLst>
      <p:ext uri="{BB962C8B-B14F-4D97-AF65-F5344CB8AC3E}">
        <p14:creationId xmlns:p14="http://schemas.microsoft.com/office/powerpoint/2010/main" val="2307807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68B89-6C20-09FC-6F00-CF94E3F1D5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B6E7A8E-6665-201E-47F6-29248D1D5E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D018CC-82A3-8233-396C-3B106BD3EA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379581-F5FE-8241-BEDE-F93B0F270300}"/>
              </a:ext>
            </a:extLst>
          </p:cNvPr>
          <p:cNvSpPr>
            <a:spLocks noGrp="1"/>
          </p:cNvSpPr>
          <p:nvPr>
            <p:ph type="dt" sz="half" idx="10"/>
          </p:nvPr>
        </p:nvSpPr>
        <p:spPr/>
        <p:txBody>
          <a:bodyPr/>
          <a:lstStyle/>
          <a:p>
            <a:fld id="{35D1D5E3-ECD1-429F-A925-63C76D8DF09C}" type="datetimeFigureOut">
              <a:rPr lang="en-US" smtClean="0"/>
              <a:t>3/23/2026</a:t>
            </a:fld>
            <a:endParaRPr lang="en-US"/>
          </a:p>
        </p:txBody>
      </p:sp>
      <p:sp>
        <p:nvSpPr>
          <p:cNvPr id="6" name="Footer Placeholder 5">
            <a:extLst>
              <a:ext uri="{FF2B5EF4-FFF2-40B4-BE49-F238E27FC236}">
                <a16:creationId xmlns:a16="http://schemas.microsoft.com/office/drawing/2014/main" id="{B61B77C4-9100-3F9C-CD80-C3BE5479A6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38D800-907F-E182-E1C8-3A0E0D8CE7E1}"/>
              </a:ext>
            </a:extLst>
          </p:cNvPr>
          <p:cNvSpPr>
            <a:spLocks noGrp="1"/>
          </p:cNvSpPr>
          <p:nvPr>
            <p:ph type="sldNum" sz="quarter" idx="12"/>
          </p:nvPr>
        </p:nvSpPr>
        <p:spPr/>
        <p:txBody>
          <a:bodyPr/>
          <a:lstStyle/>
          <a:p>
            <a:fld id="{5D7B0D5C-F7E3-45B3-BC66-27F7CB0118FF}" type="slidenum">
              <a:rPr lang="en-US" smtClean="0"/>
              <a:t>‹#›</a:t>
            </a:fld>
            <a:endParaRPr lang="en-US"/>
          </a:p>
        </p:txBody>
      </p:sp>
    </p:spTree>
    <p:extLst>
      <p:ext uri="{BB962C8B-B14F-4D97-AF65-F5344CB8AC3E}">
        <p14:creationId xmlns:p14="http://schemas.microsoft.com/office/powerpoint/2010/main" val="3587312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C4035-903F-FB7E-6514-38FB0F10C5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764F05E-C34E-871D-D723-4DDE3A7E0E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BB0757-6519-F6E6-2865-E765808E10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8214B2-B5E6-44BE-F723-9A4A30247D18}"/>
              </a:ext>
            </a:extLst>
          </p:cNvPr>
          <p:cNvSpPr>
            <a:spLocks noGrp="1"/>
          </p:cNvSpPr>
          <p:nvPr>
            <p:ph type="dt" sz="half" idx="10"/>
          </p:nvPr>
        </p:nvSpPr>
        <p:spPr/>
        <p:txBody>
          <a:bodyPr/>
          <a:lstStyle/>
          <a:p>
            <a:fld id="{35D1D5E3-ECD1-429F-A925-63C76D8DF09C}" type="datetimeFigureOut">
              <a:rPr lang="en-US" smtClean="0"/>
              <a:t>3/23/2026</a:t>
            </a:fld>
            <a:endParaRPr lang="en-US"/>
          </a:p>
        </p:txBody>
      </p:sp>
      <p:sp>
        <p:nvSpPr>
          <p:cNvPr id="6" name="Footer Placeholder 5">
            <a:extLst>
              <a:ext uri="{FF2B5EF4-FFF2-40B4-BE49-F238E27FC236}">
                <a16:creationId xmlns:a16="http://schemas.microsoft.com/office/drawing/2014/main" id="{94B13172-BF00-4DBC-5D0C-68573E13D9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8472AE-9FA8-C3F4-3208-B5B15DD8C387}"/>
              </a:ext>
            </a:extLst>
          </p:cNvPr>
          <p:cNvSpPr>
            <a:spLocks noGrp="1"/>
          </p:cNvSpPr>
          <p:nvPr>
            <p:ph type="sldNum" sz="quarter" idx="12"/>
          </p:nvPr>
        </p:nvSpPr>
        <p:spPr/>
        <p:txBody>
          <a:bodyPr/>
          <a:lstStyle/>
          <a:p>
            <a:fld id="{5D7B0D5C-F7E3-45B3-BC66-27F7CB0118FF}" type="slidenum">
              <a:rPr lang="en-US" smtClean="0"/>
              <a:t>‹#›</a:t>
            </a:fld>
            <a:endParaRPr lang="en-US"/>
          </a:p>
        </p:txBody>
      </p:sp>
    </p:spTree>
    <p:extLst>
      <p:ext uri="{BB962C8B-B14F-4D97-AF65-F5344CB8AC3E}">
        <p14:creationId xmlns:p14="http://schemas.microsoft.com/office/powerpoint/2010/main" val="2665075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D9CB6-03A1-BF45-6821-CED9573BD90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3869C78-D588-B7BB-992C-7652F9D51B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8FB50D-C50E-0785-EE8C-473E2D3FEFE3}"/>
              </a:ext>
            </a:extLst>
          </p:cNvPr>
          <p:cNvSpPr>
            <a:spLocks noGrp="1"/>
          </p:cNvSpPr>
          <p:nvPr>
            <p:ph type="dt" sz="half" idx="10"/>
          </p:nvPr>
        </p:nvSpPr>
        <p:spPr/>
        <p:txBody>
          <a:bodyPr/>
          <a:lstStyle/>
          <a:p>
            <a:fld id="{35D1D5E3-ECD1-429F-A925-63C76D8DF09C}" type="datetimeFigureOut">
              <a:rPr lang="en-US" smtClean="0"/>
              <a:t>3/23/2026</a:t>
            </a:fld>
            <a:endParaRPr lang="en-US"/>
          </a:p>
        </p:txBody>
      </p:sp>
      <p:sp>
        <p:nvSpPr>
          <p:cNvPr id="5" name="Footer Placeholder 4">
            <a:extLst>
              <a:ext uri="{FF2B5EF4-FFF2-40B4-BE49-F238E27FC236}">
                <a16:creationId xmlns:a16="http://schemas.microsoft.com/office/drawing/2014/main" id="{63F63F7B-BD2A-9FD9-FDE5-1C812F5BE1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9B47D6-D3EC-DD23-6861-4BCDB2C5F31E}"/>
              </a:ext>
            </a:extLst>
          </p:cNvPr>
          <p:cNvSpPr>
            <a:spLocks noGrp="1"/>
          </p:cNvSpPr>
          <p:nvPr>
            <p:ph type="sldNum" sz="quarter" idx="12"/>
          </p:nvPr>
        </p:nvSpPr>
        <p:spPr/>
        <p:txBody>
          <a:bodyPr/>
          <a:lstStyle/>
          <a:p>
            <a:fld id="{5D7B0D5C-F7E3-45B3-BC66-27F7CB0118FF}" type="slidenum">
              <a:rPr lang="en-US" smtClean="0"/>
              <a:t>‹#›</a:t>
            </a:fld>
            <a:endParaRPr lang="en-US"/>
          </a:p>
        </p:txBody>
      </p:sp>
    </p:spTree>
    <p:extLst>
      <p:ext uri="{BB962C8B-B14F-4D97-AF65-F5344CB8AC3E}">
        <p14:creationId xmlns:p14="http://schemas.microsoft.com/office/powerpoint/2010/main" val="1322883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B4A585-813B-13BE-C28A-40B8698F9CA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682D63-55E7-EA6E-27DC-8B05C4B81A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D6C5A0-02B2-E2E4-684F-56F64430C72A}"/>
              </a:ext>
            </a:extLst>
          </p:cNvPr>
          <p:cNvSpPr>
            <a:spLocks noGrp="1"/>
          </p:cNvSpPr>
          <p:nvPr>
            <p:ph type="dt" sz="half" idx="10"/>
          </p:nvPr>
        </p:nvSpPr>
        <p:spPr/>
        <p:txBody>
          <a:bodyPr/>
          <a:lstStyle/>
          <a:p>
            <a:fld id="{35D1D5E3-ECD1-429F-A925-63C76D8DF09C}" type="datetimeFigureOut">
              <a:rPr lang="en-US" smtClean="0"/>
              <a:t>3/23/2026</a:t>
            </a:fld>
            <a:endParaRPr lang="en-US"/>
          </a:p>
        </p:txBody>
      </p:sp>
      <p:sp>
        <p:nvSpPr>
          <p:cNvPr id="5" name="Footer Placeholder 4">
            <a:extLst>
              <a:ext uri="{FF2B5EF4-FFF2-40B4-BE49-F238E27FC236}">
                <a16:creationId xmlns:a16="http://schemas.microsoft.com/office/drawing/2014/main" id="{C40C0E0B-0548-4F76-FE17-B16A73049F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ACE5EB-36BE-C8A7-0608-26918A4C51B3}"/>
              </a:ext>
            </a:extLst>
          </p:cNvPr>
          <p:cNvSpPr>
            <a:spLocks noGrp="1"/>
          </p:cNvSpPr>
          <p:nvPr>
            <p:ph type="sldNum" sz="quarter" idx="12"/>
          </p:nvPr>
        </p:nvSpPr>
        <p:spPr/>
        <p:txBody>
          <a:bodyPr/>
          <a:lstStyle/>
          <a:p>
            <a:fld id="{5D7B0D5C-F7E3-45B3-BC66-27F7CB0118FF}" type="slidenum">
              <a:rPr lang="en-US" smtClean="0"/>
              <a:t>‹#›</a:t>
            </a:fld>
            <a:endParaRPr lang="en-US"/>
          </a:p>
        </p:txBody>
      </p:sp>
    </p:spTree>
    <p:extLst>
      <p:ext uri="{BB962C8B-B14F-4D97-AF65-F5344CB8AC3E}">
        <p14:creationId xmlns:p14="http://schemas.microsoft.com/office/powerpoint/2010/main" val="1766568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4B9369-69BF-EA15-7815-0132A6F59D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E06E47C-58B0-5CF8-CC0C-3E781AE7CA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8982B2-E555-C465-30DB-B80FEE3E82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D1D5E3-ECD1-429F-A925-63C76D8DF09C}" type="datetimeFigureOut">
              <a:rPr lang="en-US" smtClean="0"/>
              <a:t>3/23/2026</a:t>
            </a:fld>
            <a:endParaRPr lang="en-US"/>
          </a:p>
        </p:txBody>
      </p:sp>
      <p:sp>
        <p:nvSpPr>
          <p:cNvPr id="5" name="Footer Placeholder 4">
            <a:extLst>
              <a:ext uri="{FF2B5EF4-FFF2-40B4-BE49-F238E27FC236}">
                <a16:creationId xmlns:a16="http://schemas.microsoft.com/office/drawing/2014/main" id="{50C6A5FC-1C3C-1156-E75D-CBBA477769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6A5F86E-9B29-7797-0BEE-9C062CFEE0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7B0D5C-F7E3-45B3-BC66-27F7CB0118FF}" type="slidenum">
              <a:rPr lang="en-US" smtClean="0"/>
              <a:t>‹#›</a:t>
            </a:fld>
            <a:endParaRPr lang="en-US"/>
          </a:p>
        </p:txBody>
      </p:sp>
    </p:spTree>
    <p:extLst>
      <p:ext uri="{BB962C8B-B14F-4D97-AF65-F5344CB8AC3E}">
        <p14:creationId xmlns:p14="http://schemas.microsoft.com/office/powerpoint/2010/main" val="35610886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jpg"/><Relationship Id="rId4" Type="http://schemas.openxmlformats.org/officeDocument/2006/relationships/image" Target="../media/image4.png"/><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Colors" Target="../diagrams/colors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3.xml"/><Relationship Id="rId7" Type="http://schemas.openxmlformats.org/officeDocument/2006/relationships/image" Target="../media/image2.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5.xml"/><Relationship Id="rId7" Type="http://schemas.openxmlformats.org/officeDocument/2006/relationships/image" Target="../media/image3.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6.xml"/><Relationship Id="rId7" Type="http://schemas.openxmlformats.org/officeDocument/2006/relationships/image" Target="../media/image2.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2479DA-4B70-F76C-83F6-896C504CECDD}"/>
              </a:ext>
            </a:extLst>
          </p:cNvPr>
          <p:cNvSpPr>
            <a:spLocks noGrp="1"/>
          </p:cNvSpPr>
          <p:nvPr>
            <p:ph type="ctrTitle"/>
          </p:nvPr>
        </p:nvSpPr>
        <p:spPr>
          <a:xfrm>
            <a:off x="823442" y="921715"/>
            <a:ext cx="5163022" cy="2635993"/>
          </a:xfrm>
        </p:spPr>
        <p:txBody>
          <a:bodyPr anchor="b">
            <a:normAutofit/>
          </a:bodyPr>
          <a:lstStyle/>
          <a:p>
            <a:pPr algn="l"/>
            <a:r>
              <a:rPr lang="en-US" sz="4400" b="1">
                <a:latin typeface="ADLaM Display" panose="02010000000000000000" pitchFamily="2" charset="0"/>
                <a:ea typeface="ADLaM Display" panose="02010000000000000000" pitchFamily="2" charset="0"/>
                <a:cs typeface="ADLaM Display" panose="02010000000000000000" pitchFamily="2" charset="0"/>
              </a:rPr>
              <a:t>IIAAG </a:t>
            </a:r>
            <a:br>
              <a:rPr lang="en-US" sz="4400" b="1">
                <a:latin typeface="ADLaM Display" panose="02010000000000000000" pitchFamily="2" charset="0"/>
                <a:ea typeface="ADLaM Display" panose="02010000000000000000" pitchFamily="2" charset="0"/>
                <a:cs typeface="ADLaM Display" panose="02010000000000000000" pitchFamily="2" charset="0"/>
              </a:rPr>
            </a:br>
            <a:r>
              <a:rPr lang="en-US" sz="4400" b="1">
                <a:latin typeface="ADLaM Display" panose="02010000000000000000" pitchFamily="2" charset="0"/>
                <a:ea typeface="ADLaM Display" panose="02010000000000000000" pitchFamily="2" charset="0"/>
                <a:cs typeface="ADLaM Display" panose="02010000000000000000" pitchFamily="2" charset="0"/>
              </a:rPr>
              <a:t>Middle School Bowling </a:t>
            </a:r>
            <a:r>
              <a:rPr lang="en-US" sz="4400">
                <a:latin typeface="ADLaM Display" panose="02010000000000000000" pitchFamily="2" charset="0"/>
                <a:ea typeface="ADLaM Display" panose="02010000000000000000" pitchFamily="2" charset="0"/>
                <a:cs typeface="ADLaM Display" panose="02010000000000000000" pitchFamily="2" charset="0"/>
              </a:rPr>
              <a:t>League 2026</a:t>
            </a:r>
          </a:p>
        </p:txBody>
      </p:sp>
      <p:sp>
        <p:nvSpPr>
          <p:cNvPr id="35" name="Rectangle 34">
            <a:extLst>
              <a:ext uri="{FF2B5EF4-FFF2-40B4-BE49-F238E27FC236}">
                <a16:creationId xmlns:a16="http://schemas.microsoft.com/office/drawing/2014/main" id="{BC05CA36-AD6A-4ABF-9A05-52E5A143D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022214"/>
            <a:ext cx="12192000" cy="283578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D4331EE8-85A4-4588-8D9E-70E534D47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4022220"/>
            <a:ext cx="8153398" cy="2835780"/>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49D6C862-61CC-4B46-8080-96583D653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022219"/>
            <a:ext cx="12253472" cy="2835781"/>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a:extLst>
              <a:ext uri="{FF2B5EF4-FFF2-40B4-BE49-F238E27FC236}">
                <a16:creationId xmlns:a16="http://schemas.microsoft.com/office/drawing/2014/main" id="{96A3C480-95CA-07EC-CE7D-FD384B5FCFAD}"/>
              </a:ext>
            </a:extLst>
          </p:cNvPr>
          <p:cNvSpPr>
            <a:spLocks noGrp="1"/>
          </p:cNvSpPr>
          <p:nvPr>
            <p:ph type="subTitle" idx="1"/>
          </p:nvPr>
        </p:nvSpPr>
        <p:spPr>
          <a:xfrm>
            <a:off x="823442" y="4541263"/>
            <a:ext cx="4662957" cy="1395022"/>
          </a:xfrm>
        </p:spPr>
        <p:txBody>
          <a:bodyPr anchor="t">
            <a:normAutofit/>
          </a:bodyPr>
          <a:lstStyle/>
          <a:p>
            <a:pPr algn="l"/>
            <a:r>
              <a:rPr lang="en-US">
                <a:solidFill>
                  <a:srgbClr val="FFFFFF"/>
                </a:solidFill>
              </a:rPr>
              <a:t>Team Officials and Coaches meeting</a:t>
            </a:r>
          </a:p>
          <a:p>
            <a:pPr algn="l"/>
            <a:r>
              <a:rPr lang="en-US">
                <a:solidFill>
                  <a:srgbClr val="FFFFFF"/>
                </a:solidFill>
              </a:rPr>
              <a:t>Organized by:  Guam Bowling Congress</a:t>
            </a:r>
          </a:p>
        </p:txBody>
      </p:sp>
      <p:pic>
        <p:nvPicPr>
          <p:cNvPr id="6" name="Picture 5">
            <a:extLst>
              <a:ext uri="{FF2B5EF4-FFF2-40B4-BE49-F238E27FC236}">
                <a16:creationId xmlns:a16="http://schemas.microsoft.com/office/drawing/2014/main" id="{3AE68528-25DA-D30D-80E7-54AEFAEF4C84}"/>
              </a:ext>
            </a:extLst>
          </p:cNvPr>
          <p:cNvPicPr>
            <a:picLocks noChangeAspect="1"/>
          </p:cNvPicPr>
          <p:nvPr/>
        </p:nvPicPr>
        <p:blipFill>
          <a:blip r:embed="rId2">
            <a:extLst>
              <a:ext uri="{28A0092B-C50C-407E-A947-70E740481C1C}">
                <a14:useLocalDpi xmlns:a14="http://schemas.microsoft.com/office/drawing/2010/main" val="0"/>
              </a:ext>
            </a:extLst>
          </a:blip>
          <a:srcRect t="23203" b="955"/>
          <a:stretch>
            <a:fillRect/>
          </a:stretch>
        </p:blipFill>
        <p:spPr>
          <a:xfrm>
            <a:off x="6784907" y="463404"/>
            <a:ext cx="4741022" cy="5553193"/>
          </a:xfrm>
          <a:prstGeom prst="rect">
            <a:avLst/>
          </a:prstGeom>
        </p:spPr>
      </p:pic>
      <p:sp>
        <p:nvSpPr>
          <p:cNvPr id="41" name="Rectangle 40">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0797"/>
            <a:ext cx="12191998" cy="457203"/>
          </a:xfrm>
          <a:prstGeom prst="rect">
            <a:avLst/>
          </a:prstGeom>
          <a:gradFill>
            <a:gsLst>
              <a:gs pos="0">
                <a:srgbClr val="000000">
                  <a:alpha val="43000"/>
                </a:srgbClr>
              </a:gs>
              <a:gs pos="79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08344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D2C8D79-29F7-DC05-CE24-093F2ADA169E}"/>
              </a:ext>
            </a:extLst>
          </p:cNvPr>
          <p:cNvPicPr>
            <a:picLocks noChangeAspect="1"/>
          </p:cNvPicPr>
          <p:nvPr/>
        </p:nvPicPr>
        <p:blipFill rotWithShape="1">
          <a:blip r:embed="rId2"/>
          <a:srcRect b="4003"/>
          <a:stretch/>
        </p:blipFill>
        <p:spPr>
          <a:xfrm>
            <a:off x="0" y="5903506"/>
            <a:ext cx="1303333" cy="937049"/>
          </a:xfrm>
          <a:prstGeom prst="rect">
            <a:avLst/>
          </a:prstGeom>
        </p:spPr>
      </p:pic>
      <p:pic>
        <p:nvPicPr>
          <p:cNvPr id="5" name="Picture 4" descr="Logo&#10;&#10;Description automatically generated">
            <a:extLst>
              <a:ext uri="{FF2B5EF4-FFF2-40B4-BE49-F238E27FC236}">
                <a16:creationId xmlns:a16="http://schemas.microsoft.com/office/drawing/2014/main" id="{9A0C65F5-2A2C-D823-7553-FDACC049FA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A6CA2DA9-6D22-3497-8098-92B025D40D5E}"/>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8" name="Rectangle 7">
            <a:extLst>
              <a:ext uri="{FF2B5EF4-FFF2-40B4-BE49-F238E27FC236}">
                <a16:creationId xmlns:a16="http://schemas.microsoft.com/office/drawing/2014/main" id="{781F7CC5-3CDD-53B3-433E-122C8FF160F2}"/>
              </a:ext>
            </a:extLst>
          </p:cNvPr>
          <p:cNvSpPr/>
          <p:nvPr/>
        </p:nvSpPr>
        <p:spPr>
          <a:xfrm>
            <a:off x="1212980" y="6219855"/>
            <a:ext cx="1027069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MIDDLE SCHOOL BOWLING LEAGUE 2026</a:t>
            </a:r>
          </a:p>
        </p:txBody>
      </p:sp>
      <p:sp>
        <p:nvSpPr>
          <p:cNvPr id="9" name="Rectangle 8">
            <a:extLst>
              <a:ext uri="{FF2B5EF4-FFF2-40B4-BE49-F238E27FC236}">
                <a16:creationId xmlns:a16="http://schemas.microsoft.com/office/drawing/2014/main" id="{8B0613E9-9107-E4DF-F107-050CBC9C6F7D}"/>
              </a:ext>
            </a:extLst>
          </p:cNvPr>
          <p:cNvSpPr/>
          <p:nvPr/>
        </p:nvSpPr>
        <p:spPr>
          <a:xfrm>
            <a:off x="0" y="0"/>
            <a:ext cx="12192000" cy="83042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  </a:t>
            </a:r>
            <a:r>
              <a:rPr lang="en-US" sz="2800" b="1" dirty="0"/>
              <a:t>MEETING AGENDA</a:t>
            </a:r>
          </a:p>
        </p:txBody>
      </p:sp>
      <p:graphicFrame>
        <p:nvGraphicFramePr>
          <p:cNvPr id="13" name="Content Placeholder 2">
            <a:extLst>
              <a:ext uri="{FF2B5EF4-FFF2-40B4-BE49-F238E27FC236}">
                <a16:creationId xmlns:a16="http://schemas.microsoft.com/office/drawing/2014/main" id="{45D008D9-705D-27D7-5C17-284D3770F404}"/>
              </a:ext>
            </a:extLst>
          </p:cNvPr>
          <p:cNvGraphicFramePr/>
          <p:nvPr/>
        </p:nvGraphicFramePr>
        <p:xfrm>
          <a:off x="968079" y="1424650"/>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96051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7F2A8C-F8C0-71FF-A8F1-181598EE8AD3}"/>
              </a:ext>
            </a:extLst>
          </p:cNvPr>
          <p:cNvSpPr>
            <a:spLocks noGrp="1"/>
          </p:cNvSpPr>
          <p:nvPr>
            <p:ph idx="1"/>
          </p:nvPr>
        </p:nvSpPr>
        <p:spPr>
          <a:xfrm>
            <a:off x="838200" y="1097840"/>
            <a:ext cx="6730512" cy="4929522"/>
          </a:xfrm>
        </p:spPr>
        <p:txBody>
          <a:bodyPr>
            <a:normAutofit/>
          </a:bodyPr>
          <a:lstStyle/>
          <a:p>
            <a:pPr marL="0" marR="0" lvl="0" indent="0">
              <a:spcBef>
                <a:spcPts val="0"/>
              </a:spcBef>
              <a:spcAft>
                <a:spcPts val="0"/>
              </a:spcAft>
              <a:buNone/>
            </a:pPr>
            <a:r>
              <a:rPr lang="en-US" dirty="0">
                <a:effectLst/>
                <a:ea typeface="Calibri" panose="020F0502020204030204" pitchFamily="34" charset="0"/>
                <a:cs typeface="Times New Roman" panose="02020603050405020304" pitchFamily="18" charset="0"/>
              </a:rPr>
              <a:t>III.  League Format and Rules</a:t>
            </a:r>
          </a:p>
          <a:p>
            <a:pPr marL="800100" lvl="1" indent="-342900">
              <a:spcBef>
                <a:spcPts val="0"/>
              </a:spcBef>
              <a:buFont typeface="+mj-lt"/>
              <a:buAutoNum type="alphaUcPeriod"/>
            </a:pPr>
            <a:r>
              <a:rPr lang="en-US" sz="2800" dirty="0">
                <a:effectLst/>
                <a:ea typeface="Calibri" panose="020F0502020204030204" pitchFamily="34" charset="0"/>
                <a:cs typeface="Times New Roman" panose="02020603050405020304" pitchFamily="18" charset="0"/>
              </a:rPr>
              <a:t>Participating Schools</a:t>
            </a:r>
          </a:p>
          <a:p>
            <a:pPr marL="1257300" lvl="2" indent="-342900">
              <a:buFont typeface="Symbol" panose="05050102010706020507" pitchFamily="18" charset="2"/>
              <a:buChar char=""/>
            </a:pPr>
            <a:r>
              <a:rPr lang="en-US" sz="2800" dirty="0">
                <a:effectLst/>
                <a:ea typeface="Calibri" panose="020F0502020204030204" pitchFamily="34" charset="0"/>
                <a:cs typeface="Times New Roman" panose="02020603050405020304" pitchFamily="18" charset="0"/>
              </a:rPr>
              <a:t>Andersen Middle School</a:t>
            </a:r>
          </a:p>
          <a:p>
            <a:pPr marL="1257300" lvl="2" indent="-342900">
              <a:buFont typeface="Symbol" panose="05050102010706020507" pitchFamily="18" charset="2"/>
              <a:buChar char=""/>
            </a:pPr>
            <a:r>
              <a:rPr lang="en-US" sz="2800" dirty="0">
                <a:effectLst/>
                <a:ea typeface="Calibri" panose="020F0502020204030204" pitchFamily="34" charset="0"/>
                <a:cs typeface="Times New Roman" panose="02020603050405020304" pitchFamily="18" charset="0"/>
              </a:rPr>
              <a:t>Dominican Catholic Schools</a:t>
            </a:r>
          </a:p>
          <a:p>
            <a:pPr marL="1257300" lvl="2" indent="-342900">
              <a:buFont typeface="Symbol" panose="05050102010706020507" pitchFamily="18" charset="2"/>
              <a:buChar char=""/>
            </a:pPr>
            <a:r>
              <a:rPr lang="en-US" sz="2800" dirty="0">
                <a:effectLst/>
                <a:ea typeface="Calibri" panose="020F0502020204030204" pitchFamily="34" charset="0"/>
                <a:cs typeface="Times New Roman" panose="02020603050405020304" pitchFamily="18" charset="0"/>
              </a:rPr>
              <a:t>Harvest Christian Academy</a:t>
            </a:r>
          </a:p>
          <a:p>
            <a:pPr marL="1257300" lvl="2" indent="-342900">
              <a:buFont typeface="Symbol" panose="05050102010706020507" pitchFamily="18" charset="2"/>
              <a:buChar char=""/>
            </a:pPr>
            <a:r>
              <a:rPr lang="en-US" sz="2800" dirty="0">
                <a:effectLst/>
                <a:ea typeface="Calibri" panose="020F0502020204030204" pitchFamily="34" charset="0"/>
                <a:cs typeface="Times New Roman" panose="02020603050405020304" pitchFamily="18" charset="0"/>
              </a:rPr>
              <a:t>McCool Middle School</a:t>
            </a:r>
          </a:p>
          <a:p>
            <a:pPr marL="1257300" lvl="2" indent="-342900">
              <a:buFont typeface="Symbol" panose="05050102010706020507" pitchFamily="18" charset="2"/>
              <a:buChar char=""/>
            </a:pPr>
            <a:r>
              <a:rPr lang="en-US" sz="2800" dirty="0">
                <a:effectLst/>
                <a:ea typeface="Calibri" panose="020F0502020204030204" pitchFamily="34" charset="0"/>
                <a:cs typeface="Times New Roman" panose="02020603050405020304" pitchFamily="18" charset="0"/>
              </a:rPr>
              <a:t>SIFA Learning Academy Charter School</a:t>
            </a:r>
          </a:p>
          <a:p>
            <a:pPr marL="1257300" lvl="2" indent="-342900">
              <a:buFont typeface="Symbol" panose="05050102010706020507" pitchFamily="18" charset="2"/>
              <a:buChar char=""/>
            </a:pPr>
            <a:r>
              <a:rPr lang="en-US" sz="2800" dirty="0">
                <a:effectLst/>
                <a:ea typeface="Calibri" panose="020F0502020204030204" pitchFamily="34" charset="0"/>
                <a:cs typeface="Times New Roman" panose="02020603050405020304" pitchFamily="18" charset="0"/>
              </a:rPr>
              <a:t>St. John’s School</a:t>
            </a:r>
          </a:p>
          <a:p>
            <a:pPr marL="1257300" lvl="2" indent="-342900">
              <a:buFont typeface="Symbol" panose="05050102010706020507" pitchFamily="18" charset="2"/>
              <a:buChar char=""/>
            </a:pPr>
            <a:r>
              <a:rPr lang="en-US" sz="2800" dirty="0">
                <a:effectLst/>
                <a:ea typeface="Calibri" panose="020F0502020204030204" pitchFamily="34" charset="0"/>
                <a:cs typeface="Times New Roman" panose="02020603050405020304" pitchFamily="18" charset="0"/>
              </a:rPr>
              <a:t>St. Anthony Catholic School</a:t>
            </a:r>
          </a:p>
          <a:p>
            <a:pPr marL="0" indent="0">
              <a:buNone/>
            </a:pPr>
            <a:endParaRPr lang="en-US" dirty="0"/>
          </a:p>
        </p:txBody>
      </p:sp>
      <p:pic>
        <p:nvPicPr>
          <p:cNvPr id="16" name="Picture 15">
            <a:extLst>
              <a:ext uri="{FF2B5EF4-FFF2-40B4-BE49-F238E27FC236}">
                <a16:creationId xmlns:a16="http://schemas.microsoft.com/office/drawing/2014/main" id="{79CBF06C-98A0-1F92-7BFF-AF18E829461E}"/>
              </a:ext>
            </a:extLst>
          </p:cNvPr>
          <p:cNvPicPr>
            <a:picLocks noChangeAspect="1"/>
          </p:cNvPicPr>
          <p:nvPr/>
        </p:nvPicPr>
        <p:blipFill rotWithShape="1">
          <a:blip r:embed="rId2"/>
          <a:srcRect b="4003"/>
          <a:stretch/>
        </p:blipFill>
        <p:spPr>
          <a:xfrm>
            <a:off x="0" y="5903506"/>
            <a:ext cx="1303333" cy="937049"/>
          </a:xfrm>
          <a:prstGeom prst="rect">
            <a:avLst/>
          </a:prstGeom>
        </p:spPr>
      </p:pic>
      <p:pic>
        <p:nvPicPr>
          <p:cNvPr id="17" name="Picture 16" descr="Logo&#10;&#10;Description automatically generated">
            <a:extLst>
              <a:ext uri="{FF2B5EF4-FFF2-40B4-BE49-F238E27FC236}">
                <a16:creationId xmlns:a16="http://schemas.microsoft.com/office/drawing/2014/main" id="{A155CC8B-990E-1BFA-310B-D6E17E8BED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18" name="TextBox 17">
            <a:extLst>
              <a:ext uri="{FF2B5EF4-FFF2-40B4-BE49-F238E27FC236}">
                <a16:creationId xmlns:a16="http://schemas.microsoft.com/office/drawing/2014/main" id="{6C938A1B-A65D-1FB8-FC66-14406334A1A2}"/>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19" name="Rectangle 18">
            <a:extLst>
              <a:ext uri="{FF2B5EF4-FFF2-40B4-BE49-F238E27FC236}">
                <a16:creationId xmlns:a16="http://schemas.microsoft.com/office/drawing/2014/main" id="{55E57131-EB77-25B1-3EC5-B1CE964F2F75}"/>
              </a:ext>
            </a:extLst>
          </p:cNvPr>
          <p:cNvSpPr/>
          <p:nvPr/>
        </p:nvSpPr>
        <p:spPr>
          <a:xfrm>
            <a:off x="1212980" y="6219855"/>
            <a:ext cx="1027069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MIDDLE SCHOOL BOWLING LEAGUE 2026</a:t>
            </a:r>
          </a:p>
        </p:txBody>
      </p:sp>
      <p:sp>
        <p:nvSpPr>
          <p:cNvPr id="20" name="Rectangle 19">
            <a:extLst>
              <a:ext uri="{FF2B5EF4-FFF2-40B4-BE49-F238E27FC236}">
                <a16:creationId xmlns:a16="http://schemas.microsoft.com/office/drawing/2014/main" id="{3497F86B-3221-D9A7-EC07-56BCE29C87E0}"/>
              </a:ext>
            </a:extLst>
          </p:cNvPr>
          <p:cNvSpPr/>
          <p:nvPr/>
        </p:nvSpPr>
        <p:spPr>
          <a:xfrm>
            <a:off x="0" y="0"/>
            <a:ext cx="12192000" cy="83042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  </a:t>
            </a:r>
            <a:r>
              <a:rPr lang="en-US" sz="2800" b="1" dirty="0"/>
              <a:t>MEETING AGENDA</a:t>
            </a:r>
          </a:p>
        </p:txBody>
      </p:sp>
      <p:pic>
        <p:nvPicPr>
          <p:cNvPr id="5" name="Picture 4">
            <a:extLst>
              <a:ext uri="{FF2B5EF4-FFF2-40B4-BE49-F238E27FC236}">
                <a16:creationId xmlns:a16="http://schemas.microsoft.com/office/drawing/2014/main" id="{D0FEE5DB-47C1-AE1B-4705-CAFD4A783DB8}"/>
              </a:ext>
            </a:extLst>
          </p:cNvPr>
          <p:cNvPicPr>
            <a:picLocks noChangeAspect="1"/>
          </p:cNvPicPr>
          <p:nvPr/>
        </p:nvPicPr>
        <p:blipFill>
          <a:blip r:embed="rId4"/>
          <a:stretch>
            <a:fillRect/>
          </a:stretch>
        </p:blipFill>
        <p:spPr>
          <a:xfrm>
            <a:off x="8594012" y="1013952"/>
            <a:ext cx="1471593" cy="1492004"/>
          </a:xfrm>
          <a:prstGeom prst="rect">
            <a:avLst/>
          </a:prstGeom>
        </p:spPr>
      </p:pic>
      <p:pic>
        <p:nvPicPr>
          <p:cNvPr id="13" name="Picture 12">
            <a:extLst>
              <a:ext uri="{FF2B5EF4-FFF2-40B4-BE49-F238E27FC236}">
                <a16:creationId xmlns:a16="http://schemas.microsoft.com/office/drawing/2014/main" id="{404B6F0E-10D6-F9F1-D828-EF3B3DF83982}"/>
              </a:ext>
            </a:extLst>
          </p:cNvPr>
          <p:cNvPicPr>
            <a:picLocks noChangeAspect="1"/>
          </p:cNvPicPr>
          <p:nvPr/>
        </p:nvPicPr>
        <p:blipFill>
          <a:blip r:embed="rId5"/>
          <a:srcRect l="27311" t="9383" r="27172" b="40513"/>
          <a:stretch/>
        </p:blipFill>
        <p:spPr>
          <a:xfrm>
            <a:off x="7432529" y="2575534"/>
            <a:ext cx="1742893" cy="1614974"/>
          </a:xfrm>
          <a:prstGeom prst="rect">
            <a:avLst/>
          </a:prstGeom>
        </p:spPr>
      </p:pic>
      <p:pic>
        <p:nvPicPr>
          <p:cNvPr id="15" name="Picture 14">
            <a:extLst>
              <a:ext uri="{FF2B5EF4-FFF2-40B4-BE49-F238E27FC236}">
                <a16:creationId xmlns:a16="http://schemas.microsoft.com/office/drawing/2014/main" id="{36D6B111-703E-CAA8-DF59-0D86ECDF4A8F}"/>
              </a:ext>
            </a:extLst>
          </p:cNvPr>
          <p:cNvPicPr>
            <a:picLocks noChangeAspect="1"/>
          </p:cNvPicPr>
          <p:nvPr/>
        </p:nvPicPr>
        <p:blipFill>
          <a:blip r:embed="rId6"/>
          <a:stretch>
            <a:fillRect/>
          </a:stretch>
        </p:blipFill>
        <p:spPr>
          <a:xfrm>
            <a:off x="9759537" y="2561767"/>
            <a:ext cx="1678757" cy="1678757"/>
          </a:xfrm>
          <a:prstGeom prst="rect">
            <a:avLst/>
          </a:prstGeom>
        </p:spPr>
      </p:pic>
      <p:pic>
        <p:nvPicPr>
          <p:cNvPr id="21" name="Picture 20">
            <a:extLst>
              <a:ext uri="{FF2B5EF4-FFF2-40B4-BE49-F238E27FC236}">
                <a16:creationId xmlns:a16="http://schemas.microsoft.com/office/drawing/2014/main" id="{EABED009-2166-A181-98E4-A5E08587CBD5}"/>
              </a:ext>
            </a:extLst>
          </p:cNvPr>
          <p:cNvPicPr>
            <a:picLocks noChangeAspect="1"/>
          </p:cNvPicPr>
          <p:nvPr/>
        </p:nvPicPr>
        <p:blipFill>
          <a:blip r:embed="rId7"/>
          <a:stretch>
            <a:fillRect/>
          </a:stretch>
        </p:blipFill>
        <p:spPr>
          <a:xfrm>
            <a:off x="7402833" y="4302130"/>
            <a:ext cx="1787249" cy="1787249"/>
          </a:xfrm>
          <a:prstGeom prst="rect">
            <a:avLst/>
          </a:prstGeom>
        </p:spPr>
      </p:pic>
      <p:pic>
        <p:nvPicPr>
          <p:cNvPr id="22" name="Picture 21">
            <a:extLst>
              <a:ext uri="{FF2B5EF4-FFF2-40B4-BE49-F238E27FC236}">
                <a16:creationId xmlns:a16="http://schemas.microsoft.com/office/drawing/2014/main" id="{C5D88FE3-D412-AC41-CF4B-BFFC88BDE4F7}"/>
              </a:ext>
            </a:extLst>
          </p:cNvPr>
          <p:cNvPicPr>
            <a:picLocks noChangeAspect="1"/>
          </p:cNvPicPr>
          <p:nvPr/>
        </p:nvPicPr>
        <p:blipFill>
          <a:blip r:embed="rId8"/>
          <a:stretch>
            <a:fillRect/>
          </a:stretch>
        </p:blipFill>
        <p:spPr>
          <a:xfrm>
            <a:off x="9998930" y="4395436"/>
            <a:ext cx="1199969" cy="1679061"/>
          </a:xfrm>
          <a:prstGeom prst="rect">
            <a:avLst/>
          </a:prstGeom>
        </p:spPr>
      </p:pic>
      <p:pic>
        <p:nvPicPr>
          <p:cNvPr id="4" name="Picture 3" descr="A logo with a dragon on top of a building&#10;&#10;AI-generated content may be incorrect.">
            <a:extLst>
              <a:ext uri="{FF2B5EF4-FFF2-40B4-BE49-F238E27FC236}">
                <a16:creationId xmlns:a16="http://schemas.microsoft.com/office/drawing/2014/main" id="{C6100D70-D9AE-C5EB-98C8-47B1C4C5C6C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56818" y="1010825"/>
            <a:ext cx="1492030" cy="1492030"/>
          </a:xfrm>
          <a:prstGeom prst="rect">
            <a:avLst/>
          </a:prstGeom>
        </p:spPr>
      </p:pic>
      <p:pic>
        <p:nvPicPr>
          <p:cNvPr id="6" name="Picture 5">
            <a:extLst>
              <a:ext uri="{FF2B5EF4-FFF2-40B4-BE49-F238E27FC236}">
                <a16:creationId xmlns:a16="http://schemas.microsoft.com/office/drawing/2014/main" id="{606713E5-4EDD-9978-0BF0-E10A2560461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330359" y="1010799"/>
            <a:ext cx="1553685" cy="1492030"/>
          </a:xfrm>
          <a:prstGeom prst="rect">
            <a:avLst/>
          </a:prstGeom>
        </p:spPr>
      </p:pic>
    </p:spTree>
    <p:extLst>
      <p:ext uri="{BB962C8B-B14F-4D97-AF65-F5344CB8AC3E}">
        <p14:creationId xmlns:p14="http://schemas.microsoft.com/office/powerpoint/2010/main" val="1960147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owling balls on the shelves of ball">
            <a:extLst>
              <a:ext uri="{FF2B5EF4-FFF2-40B4-BE49-F238E27FC236}">
                <a16:creationId xmlns:a16="http://schemas.microsoft.com/office/drawing/2014/main" id="{5912D3B0-CC2F-70A2-EEFF-45D4A568202C}"/>
              </a:ext>
            </a:extLst>
          </p:cNvPr>
          <p:cNvPicPr>
            <a:picLocks noChangeAspect="1"/>
          </p:cNvPicPr>
          <p:nvPr/>
        </p:nvPicPr>
        <p:blipFill>
          <a:blip r:embed="rId2"/>
          <a:srcRect r="5882" b="-1"/>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41299FC2-133A-3520-2038-9206BF6972F9}"/>
              </a:ext>
            </a:extLst>
          </p:cNvPr>
          <p:cNvSpPr>
            <a:spLocks noGrp="1"/>
          </p:cNvSpPr>
          <p:nvPr>
            <p:ph idx="1"/>
          </p:nvPr>
        </p:nvSpPr>
        <p:spPr>
          <a:xfrm>
            <a:off x="7499712" y="1557619"/>
            <a:ext cx="3822189" cy="3742762"/>
          </a:xfrm>
        </p:spPr>
        <p:txBody>
          <a:bodyPr>
            <a:normAutofit lnSpcReduction="10000"/>
          </a:bodyPr>
          <a:lstStyle/>
          <a:p>
            <a:pPr marL="0" marR="0" lvl="0" indent="0">
              <a:spcBef>
                <a:spcPts val="0"/>
              </a:spcBef>
              <a:spcAft>
                <a:spcPts val="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III.  League Format and Rules</a:t>
            </a:r>
          </a:p>
          <a:p>
            <a:pPr marL="457200" lvl="1" indent="0">
              <a:spcBef>
                <a:spcPts val="0"/>
              </a:spcBef>
              <a:buNone/>
            </a:pPr>
            <a:r>
              <a:rPr lang="en-US" dirty="0">
                <a:effectLst/>
                <a:latin typeface="Calibri" panose="020F0502020204030204" pitchFamily="34" charset="0"/>
                <a:ea typeface="Calibri" panose="020F0502020204030204" pitchFamily="34" charset="0"/>
                <a:cs typeface="Times New Roman" panose="02020603050405020304" pitchFamily="18" charset="0"/>
              </a:rPr>
              <a:t>B. Eligibility</a:t>
            </a:r>
          </a:p>
          <a:p>
            <a:pPr marL="457200" lvl="1" indent="0">
              <a:spcBef>
                <a:spcPts val="0"/>
              </a:spcBef>
              <a:buNone/>
            </a:pPr>
            <a:r>
              <a:rPr lang="en-US" dirty="0">
                <a:effectLst/>
                <a:latin typeface="Calibri" panose="020F0502020204030204" pitchFamily="34" charset="0"/>
                <a:ea typeface="Calibri" panose="020F0502020204030204" pitchFamily="34" charset="0"/>
                <a:cs typeface="Times New Roman" panose="02020603050405020304" pitchFamily="18" charset="0"/>
              </a:rPr>
              <a:t>C. Schedule of Events</a:t>
            </a:r>
          </a:p>
          <a:p>
            <a:pPr marL="457200" lvl="1" indent="0">
              <a:spcBef>
                <a:spcPts val="0"/>
              </a:spcBef>
              <a:buNone/>
            </a:pPr>
            <a:r>
              <a:rPr lang="en-US" dirty="0">
                <a:effectLst/>
                <a:latin typeface="Calibri" panose="020F0502020204030204" pitchFamily="34" charset="0"/>
                <a:ea typeface="Calibri" panose="020F0502020204030204" pitchFamily="34" charset="0"/>
                <a:cs typeface="Times New Roman" panose="02020603050405020304" pitchFamily="18" charset="0"/>
              </a:rPr>
              <a:t>D. League Format</a:t>
            </a:r>
          </a:p>
          <a:p>
            <a:pPr marL="1200150" lvl="2" indent="-285750">
              <a:spcBef>
                <a:spcPts val="0"/>
              </a:spcBef>
              <a:buFont typeface="+mj-lt"/>
              <a:buAutoNum type="alphaLcPeriod"/>
            </a:pPr>
            <a:r>
              <a:rPr lang="en-US" sz="2400" dirty="0">
                <a:effectLst/>
                <a:latin typeface="Calibri" panose="020F0502020204030204" pitchFamily="34" charset="0"/>
                <a:ea typeface="Calibri" panose="020F0502020204030204" pitchFamily="34" charset="0"/>
                <a:cs typeface="Times New Roman" panose="02020603050405020304" pitchFamily="18" charset="0"/>
              </a:rPr>
              <a:t>Bowling format</a:t>
            </a:r>
          </a:p>
          <a:p>
            <a:pPr marL="1200150" lvl="2" indent="-285750">
              <a:spcBef>
                <a:spcPts val="0"/>
              </a:spcBef>
              <a:buFont typeface="+mj-lt"/>
              <a:buAutoNum type="alphaLcPeriod"/>
            </a:pPr>
            <a:r>
              <a:rPr lang="en-US" sz="2400" dirty="0">
                <a:effectLst/>
                <a:latin typeface="Calibri" panose="020F0502020204030204" pitchFamily="34" charset="0"/>
                <a:ea typeface="Calibri" panose="020F0502020204030204" pitchFamily="34" charset="0"/>
                <a:cs typeface="Times New Roman" panose="02020603050405020304" pitchFamily="18" charset="0"/>
              </a:rPr>
              <a:t>Roster</a:t>
            </a:r>
          </a:p>
          <a:p>
            <a:pPr marL="1200150" lvl="2" indent="-285750">
              <a:spcBef>
                <a:spcPts val="0"/>
              </a:spcBef>
              <a:buFont typeface="+mj-lt"/>
              <a:buAutoNum type="alphaLcPeriod"/>
            </a:pPr>
            <a:r>
              <a:rPr lang="en-US" sz="2400" dirty="0">
                <a:effectLst/>
                <a:latin typeface="Calibri" panose="020F0502020204030204" pitchFamily="34" charset="0"/>
                <a:ea typeface="Calibri" panose="020F0502020204030204" pitchFamily="34" charset="0"/>
                <a:cs typeface="Times New Roman" panose="02020603050405020304" pitchFamily="18" charset="0"/>
              </a:rPr>
              <a:t>Scoring format</a:t>
            </a:r>
          </a:p>
          <a:p>
            <a:pPr lvl="3">
              <a:spcBef>
                <a:spcPts val="0"/>
              </a:spcBef>
              <a:buFont typeface="+mj-lt"/>
              <a:buAutoNum type="romanLcPeriod"/>
            </a:pPr>
            <a:r>
              <a:rPr lang="en-US" sz="2400" dirty="0">
                <a:effectLst/>
                <a:latin typeface="Calibri" panose="020F0502020204030204" pitchFamily="34" charset="0"/>
                <a:ea typeface="Calibri" panose="020F0502020204030204" pitchFamily="34" charset="0"/>
                <a:cs typeface="Times New Roman" panose="02020603050405020304" pitchFamily="18" charset="0"/>
              </a:rPr>
              <a:t>Scoresheet</a:t>
            </a:r>
          </a:p>
          <a:p>
            <a:pPr lvl="3">
              <a:spcBef>
                <a:spcPts val="0"/>
              </a:spcBef>
              <a:buFont typeface="+mj-lt"/>
              <a:buAutoNum type="romanLcPeriod"/>
            </a:pPr>
            <a:r>
              <a:rPr lang="en-US" sz="2400" dirty="0">
                <a:effectLst/>
                <a:latin typeface="Calibri" panose="020F0502020204030204" pitchFamily="34" charset="0"/>
                <a:ea typeface="Calibri" panose="020F0502020204030204" pitchFamily="34" charset="0"/>
                <a:cs typeface="Times New Roman" panose="02020603050405020304" pitchFamily="18" charset="0"/>
              </a:rPr>
              <a:t>Results</a:t>
            </a:r>
          </a:p>
          <a:p>
            <a:pPr marL="457200" lvl="1" indent="0">
              <a:spcBef>
                <a:spcPts val="0"/>
              </a:spcBef>
              <a:buNone/>
            </a:pPr>
            <a:r>
              <a:rPr lang="en-US" dirty="0">
                <a:latin typeface="Calibri" panose="020F0502020204030204" pitchFamily="34" charset="0"/>
                <a:ea typeface="Calibri" panose="020F0502020204030204" pitchFamily="34" charset="0"/>
                <a:cs typeface="Times New Roman" panose="02020603050405020304" pitchFamily="18" charset="0"/>
              </a:rPr>
              <a:t>E.  Fee Collection</a:t>
            </a:r>
          </a:p>
          <a:p>
            <a:pPr marL="457200" lvl="1" indent="0">
              <a:spcBef>
                <a:spcPts val="0"/>
              </a:spcBef>
              <a:buNone/>
            </a:pPr>
            <a:r>
              <a:rPr lang="en-US" dirty="0">
                <a:latin typeface="Calibri" panose="020F0502020204030204" pitchFamily="34" charset="0"/>
                <a:ea typeface="Calibri" panose="020F0502020204030204" pitchFamily="34" charset="0"/>
                <a:cs typeface="Times New Roman" panose="02020603050405020304" pitchFamily="18" charset="0"/>
              </a:rPr>
              <a:t>	a. Practice Sessions</a:t>
            </a:r>
          </a:p>
          <a:p>
            <a:pPr marL="457200" lvl="1" indent="0">
              <a:spcBef>
                <a:spcPts val="0"/>
              </a:spcBef>
              <a:buNone/>
            </a:pPr>
            <a:r>
              <a:rPr lang="en-US" dirty="0">
                <a:effectLst/>
                <a:latin typeface="Calibri" panose="020F0502020204030204" pitchFamily="34" charset="0"/>
                <a:ea typeface="Calibri" panose="020F0502020204030204" pitchFamily="34" charset="0"/>
                <a:cs typeface="Times New Roman" panose="02020603050405020304" pitchFamily="18" charset="0"/>
              </a:rPr>
              <a:t>	b. League Sessions</a:t>
            </a:r>
          </a:p>
          <a:p>
            <a:pPr marL="457200" lvl="1" indent="0">
              <a:spcBef>
                <a:spcPts val="0"/>
              </a:spcBef>
              <a:buNone/>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1200150" lvl="2" indent="-285750">
              <a:spcBef>
                <a:spcPts val="0"/>
              </a:spcBef>
              <a:buFont typeface="+mj-lt"/>
              <a:buAutoNum type="alphaLcPeriod"/>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1371600" lvl="3" indent="0">
              <a:spcBef>
                <a:spcPts val="0"/>
              </a:spcBef>
              <a:buNone/>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000" dirty="0"/>
          </a:p>
        </p:txBody>
      </p:sp>
      <p:pic>
        <p:nvPicPr>
          <p:cNvPr id="7" name="Picture 6" descr="Logo&#10;&#10;Description automatically generated">
            <a:extLst>
              <a:ext uri="{FF2B5EF4-FFF2-40B4-BE49-F238E27FC236}">
                <a16:creationId xmlns:a16="http://schemas.microsoft.com/office/drawing/2014/main" id="{FE13903C-D696-F953-5AB7-0591AF0F43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8" name="TextBox 7">
            <a:extLst>
              <a:ext uri="{FF2B5EF4-FFF2-40B4-BE49-F238E27FC236}">
                <a16:creationId xmlns:a16="http://schemas.microsoft.com/office/drawing/2014/main" id="{9ABBDE9C-B6F1-AB52-6B35-45A20472E4EA}"/>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9" name="Rectangle 8">
            <a:extLst>
              <a:ext uri="{FF2B5EF4-FFF2-40B4-BE49-F238E27FC236}">
                <a16:creationId xmlns:a16="http://schemas.microsoft.com/office/drawing/2014/main" id="{65175784-93FB-3C56-01B9-96E755D1B088}"/>
              </a:ext>
            </a:extLst>
          </p:cNvPr>
          <p:cNvSpPr/>
          <p:nvPr/>
        </p:nvSpPr>
        <p:spPr>
          <a:xfrm>
            <a:off x="1212980" y="6219855"/>
            <a:ext cx="1027069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MIDDLE SCHOOL BOWLING LEAGUE 2026</a:t>
            </a:r>
          </a:p>
        </p:txBody>
      </p:sp>
      <p:sp>
        <p:nvSpPr>
          <p:cNvPr id="11" name="Rectangle 10">
            <a:extLst>
              <a:ext uri="{FF2B5EF4-FFF2-40B4-BE49-F238E27FC236}">
                <a16:creationId xmlns:a16="http://schemas.microsoft.com/office/drawing/2014/main" id="{3C9BE34C-CE3F-C7D9-9DDA-B9AFE9767733}"/>
              </a:ext>
            </a:extLst>
          </p:cNvPr>
          <p:cNvSpPr/>
          <p:nvPr/>
        </p:nvSpPr>
        <p:spPr>
          <a:xfrm>
            <a:off x="0" y="0"/>
            <a:ext cx="12192000" cy="83042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  </a:t>
            </a:r>
            <a:r>
              <a:rPr lang="en-US" sz="2800" b="1" dirty="0"/>
              <a:t>MEETING AGENDA</a:t>
            </a:r>
          </a:p>
        </p:txBody>
      </p:sp>
      <p:pic>
        <p:nvPicPr>
          <p:cNvPr id="5" name="Picture 4">
            <a:extLst>
              <a:ext uri="{FF2B5EF4-FFF2-40B4-BE49-F238E27FC236}">
                <a16:creationId xmlns:a16="http://schemas.microsoft.com/office/drawing/2014/main" id="{BF8BB450-6BFB-DBB3-F62D-9320D5740707}"/>
              </a:ext>
            </a:extLst>
          </p:cNvPr>
          <p:cNvPicPr>
            <a:picLocks noChangeAspect="1"/>
          </p:cNvPicPr>
          <p:nvPr/>
        </p:nvPicPr>
        <p:blipFill rotWithShape="1">
          <a:blip r:embed="rId4"/>
          <a:srcRect b="4003"/>
          <a:stretch/>
        </p:blipFill>
        <p:spPr>
          <a:xfrm>
            <a:off x="0" y="5914139"/>
            <a:ext cx="1303333" cy="937049"/>
          </a:xfrm>
          <a:prstGeom prst="rect">
            <a:avLst/>
          </a:prstGeom>
        </p:spPr>
      </p:pic>
    </p:spTree>
    <p:extLst>
      <p:ext uri="{BB962C8B-B14F-4D97-AF65-F5344CB8AC3E}">
        <p14:creationId xmlns:p14="http://schemas.microsoft.com/office/powerpoint/2010/main" val="2100660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84832E1-78D8-1D1C-344F-B56EE1F2E7B3}"/>
              </a:ext>
            </a:extLst>
          </p:cNvPr>
          <p:cNvPicPr>
            <a:picLocks noChangeAspect="1"/>
          </p:cNvPicPr>
          <p:nvPr/>
        </p:nvPicPr>
        <p:blipFill rotWithShape="1">
          <a:blip r:embed="rId2"/>
          <a:srcRect b="4003"/>
          <a:stretch/>
        </p:blipFill>
        <p:spPr>
          <a:xfrm>
            <a:off x="0" y="5903506"/>
            <a:ext cx="1303333" cy="937049"/>
          </a:xfrm>
          <a:prstGeom prst="rect">
            <a:avLst/>
          </a:prstGeom>
        </p:spPr>
      </p:pic>
      <p:pic>
        <p:nvPicPr>
          <p:cNvPr id="5" name="Picture 4" descr="Logo&#10;&#10;Description automatically generated">
            <a:extLst>
              <a:ext uri="{FF2B5EF4-FFF2-40B4-BE49-F238E27FC236}">
                <a16:creationId xmlns:a16="http://schemas.microsoft.com/office/drawing/2014/main" id="{B74D6B29-9E13-623A-9F7E-701B4870C1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902A4C38-E73A-D7D5-B2D6-9DC7D3661501}"/>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1AC49B70-CFAE-1455-84D6-0D5644575A11}"/>
              </a:ext>
            </a:extLst>
          </p:cNvPr>
          <p:cNvSpPr/>
          <p:nvPr/>
        </p:nvSpPr>
        <p:spPr>
          <a:xfrm>
            <a:off x="1212980" y="6219855"/>
            <a:ext cx="1027069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MIDDLE SCHOOL BOWLING LEAGUE 2026</a:t>
            </a:r>
          </a:p>
        </p:txBody>
      </p:sp>
      <p:sp>
        <p:nvSpPr>
          <p:cNvPr id="8" name="Rectangle 7">
            <a:extLst>
              <a:ext uri="{FF2B5EF4-FFF2-40B4-BE49-F238E27FC236}">
                <a16:creationId xmlns:a16="http://schemas.microsoft.com/office/drawing/2014/main" id="{19131B40-3505-2867-EC77-F9C437F356E9}"/>
              </a:ext>
            </a:extLst>
          </p:cNvPr>
          <p:cNvSpPr/>
          <p:nvPr/>
        </p:nvSpPr>
        <p:spPr>
          <a:xfrm>
            <a:off x="0" y="0"/>
            <a:ext cx="12192000" cy="83042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  </a:t>
            </a:r>
            <a:r>
              <a:rPr lang="en-US" sz="2800" b="1" dirty="0"/>
              <a:t>MEETING AGENDA</a:t>
            </a:r>
          </a:p>
        </p:txBody>
      </p:sp>
      <p:sp>
        <p:nvSpPr>
          <p:cNvPr id="10" name="Title 1">
            <a:extLst>
              <a:ext uri="{FF2B5EF4-FFF2-40B4-BE49-F238E27FC236}">
                <a16:creationId xmlns:a16="http://schemas.microsoft.com/office/drawing/2014/main" id="{4EE37990-2F20-1CD2-AF3F-DD80165EBA64}"/>
              </a:ext>
            </a:extLst>
          </p:cNvPr>
          <p:cNvSpPr>
            <a:spLocks noGrp="1"/>
          </p:cNvSpPr>
          <p:nvPr>
            <p:ph type="title"/>
          </p:nvPr>
        </p:nvSpPr>
        <p:spPr>
          <a:xfrm>
            <a:off x="838200" y="942975"/>
            <a:ext cx="10515600" cy="747713"/>
          </a:xfrm>
        </p:spPr>
        <p:txBody>
          <a:bodyPr>
            <a:normAutofit/>
          </a:bodyPr>
          <a:lstStyle/>
          <a:p>
            <a:r>
              <a:rPr lang="en-US" sz="4000" b="1" dirty="0"/>
              <a:t>ELIGIBILITY</a:t>
            </a:r>
          </a:p>
        </p:txBody>
      </p:sp>
      <p:graphicFrame>
        <p:nvGraphicFramePr>
          <p:cNvPr id="11" name="Content Placeholder 2">
            <a:extLst>
              <a:ext uri="{FF2B5EF4-FFF2-40B4-BE49-F238E27FC236}">
                <a16:creationId xmlns:a16="http://schemas.microsoft.com/office/drawing/2014/main" id="{0F4EBBC1-95B5-5F87-2371-9712B02A31DB}"/>
              </a:ext>
            </a:extLst>
          </p:cNvPr>
          <p:cNvGraphicFramePr>
            <a:graphicFrameLocks noGrp="1"/>
          </p:cNvGraphicFramePr>
          <p:nvPr>
            <p:ph idx="1"/>
          </p:nvPr>
        </p:nvGraphicFramePr>
        <p:xfrm>
          <a:off x="838200" y="1825625"/>
          <a:ext cx="10515600" cy="40778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52244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3C3EC-29DF-FE51-AB1D-06612D9DE692}"/>
              </a:ext>
            </a:extLst>
          </p:cNvPr>
          <p:cNvSpPr>
            <a:spLocks noGrp="1"/>
          </p:cNvSpPr>
          <p:nvPr>
            <p:ph type="title"/>
          </p:nvPr>
        </p:nvSpPr>
        <p:spPr>
          <a:xfrm>
            <a:off x="1595438" y="836271"/>
            <a:ext cx="9001123" cy="817372"/>
          </a:xfrm>
        </p:spPr>
        <p:txBody>
          <a:bodyPr>
            <a:normAutofit/>
          </a:bodyPr>
          <a:lstStyle/>
          <a:p>
            <a:pPr algn="ctr"/>
            <a:r>
              <a:rPr lang="en-US" sz="3600" b="1" dirty="0">
                <a:latin typeface="+mn-lt"/>
              </a:rPr>
              <a:t>COMPETITION SCHEDULE</a:t>
            </a:r>
          </a:p>
        </p:txBody>
      </p:sp>
      <p:pic>
        <p:nvPicPr>
          <p:cNvPr id="4" name="Picture 3">
            <a:extLst>
              <a:ext uri="{FF2B5EF4-FFF2-40B4-BE49-F238E27FC236}">
                <a16:creationId xmlns:a16="http://schemas.microsoft.com/office/drawing/2014/main" id="{C518D4A8-0E50-950B-F050-6DB02585E25F}"/>
              </a:ext>
            </a:extLst>
          </p:cNvPr>
          <p:cNvPicPr>
            <a:picLocks noChangeAspect="1"/>
          </p:cNvPicPr>
          <p:nvPr/>
        </p:nvPicPr>
        <p:blipFill rotWithShape="1">
          <a:blip r:embed="rId2"/>
          <a:srcRect b="4003"/>
          <a:stretch/>
        </p:blipFill>
        <p:spPr>
          <a:xfrm>
            <a:off x="0" y="5903506"/>
            <a:ext cx="1303333" cy="937049"/>
          </a:xfrm>
          <a:prstGeom prst="rect">
            <a:avLst/>
          </a:prstGeom>
        </p:spPr>
      </p:pic>
      <p:pic>
        <p:nvPicPr>
          <p:cNvPr id="5" name="Picture 4" descr="Logo&#10;&#10;Description automatically generated">
            <a:extLst>
              <a:ext uri="{FF2B5EF4-FFF2-40B4-BE49-F238E27FC236}">
                <a16:creationId xmlns:a16="http://schemas.microsoft.com/office/drawing/2014/main" id="{D19D89F5-20CE-2960-5201-4B4361C81B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3C8FB6F2-1119-1B2F-9C65-81C663787051}"/>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61F07F70-61DE-6C9C-EE81-931F9BB5C8E7}"/>
              </a:ext>
            </a:extLst>
          </p:cNvPr>
          <p:cNvSpPr/>
          <p:nvPr/>
        </p:nvSpPr>
        <p:spPr>
          <a:xfrm>
            <a:off x="1212980" y="6219855"/>
            <a:ext cx="1027069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MIDDLE SCHOOL BOWLING LEAGUE 2026</a:t>
            </a:r>
          </a:p>
        </p:txBody>
      </p:sp>
      <p:sp>
        <p:nvSpPr>
          <p:cNvPr id="8" name="Rectangle 7">
            <a:extLst>
              <a:ext uri="{FF2B5EF4-FFF2-40B4-BE49-F238E27FC236}">
                <a16:creationId xmlns:a16="http://schemas.microsoft.com/office/drawing/2014/main" id="{B33C6B1F-8278-467E-BDE7-334BE92B543B}"/>
              </a:ext>
            </a:extLst>
          </p:cNvPr>
          <p:cNvSpPr/>
          <p:nvPr/>
        </p:nvSpPr>
        <p:spPr>
          <a:xfrm>
            <a:off x="0" y="0"/>
            <a:ext cx="12192000" cy="83042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  </a:t>
            </a:r>
            <a:r>
              <a:rPr lang="en-US" sz="2800" b="1" dirty="0"/>
              <a:t>MEETING AGENDA</a:t>
            </a:r>
          </a:p>
        </p:txBody>
      </p:sp>
      <p:graphicFrame>
        <p:nvGraphicFramePr>
          <p:cNvPr id="13" name="Content Placeholder 12">
            <a:extLst>
              <a:ext uri="{FF2B5EF4-FFF2-40B4-BE49-F238E27FC236}">
                <a16:creationId xmlns:a16="http://schemas.microsoft.com/office/drawing/2014/main" id="{819C056E-B7FA-37BF-B09E-20CBFCA0B142}"/>
              </a:ext>
            </a:extLst>
          </p:cNvPr>
          <p:cNvGraphicFramePr>
            <a:graphicFrameLocks noGrp="1"/>
          </p:cNvGraphicFramePr>
          <p:nvPr>
            <p:ph idx="1"/>
            <p:extLst>
              <p:ext uri="{D42A27DB-BD31-4B8C-83A1-F6EECF244321}">
                <p14:modId xmlns:p14="http://schemas.microsoft.com/office/powerpoint/2010/main" val="579013323"/>
              </p:ext>
            </p:extLst>
          </p:nvPr>
        </p:nvGraphicFramePr>
        <p:xfrm>
          <a:off x="838200" y="1825625"/>
          <a:ext cx="10515597" cy="2966720"/>
        </p:xfrm>
        <a:graphic>
          <a:graphicData uri="http://schemas.openxmlformats.org/drawingml/2006/table">
            <a:tbl>
              <a:tblPr firstRow="1" bandRow="1">
                <a:tableStyleId>{5C22544A-7EE6-4342-B048-85BDC9FD1C3A}</a:tableStyleId>
              </a:tblPr>
              <a:tblGrid>
                <a:gridCol w="1191016">
                  <a:extLst>
                    <a:ext uri="{9D8B030D-6E8A-4147-A177-3AD203B41FA5}">
                      <a16:colId xmlns:a16="http://schemas.microsoft.com/office/drawing/2014/main" val="4217540380"/>
                    </a:ext>
                  </a:extLst>
                </a:gridCol>
                <a:gridCol w="4371584">
                  <a:extLst>
                    <a:ext uri="{9D8B030D-6E8A-4147-A177-3AD203B41FA5}">
                      <a16:colId xmlns:a16="http://schemas.microsoft.com/office/drawing/2014/main" val="2658503278"/>
                    </a:ext>
                  </a:extLst>
                </a:gridCol>
                <a:gridCol w="4952997">
                  <a:extLst>
                    <a:ext uri="{9D8B030D-6E8A-4147-A177-3AD203B41FA5}">
                      <a16:colId xmlns:a16="http://schemas.microsoft.com/office/drawing/2014/main" val="3615170861"/>
                    </a:ext>
                  </a:extLst>
                </a:gridCol>
              </a:tblGrid>
              <a:tr h="370840">
                <a:tc>
                  <a:txBody>
                    <a:bodyPr/>
                    <a:lstStyle/>
                    <a:p>
                      <a:r>
                        <a:rPr lang="en-US" dirty="0"/>
                        <a:t>Week No.</a:t>
                      </a:r>
                    </a:p>
                  </a:txBody>
                  <a:tcPr/>
                </a:tc>
                <a:tc>
                  <a:txBody>
                    <a:bodyPr/>
                    <a:lstStyle/>
                    <a:p>
                      <a:r>
                        <a:rPr lang="en-US" dirty="0"/>
                        <a:t>Day and Dates</a:t>
                      </a:r>
                    </a:p>
                  </a:txBody>
                  <a:tcPr/>
                </a:tc>
                <a:tc>
                  <a:txBody>
                    <a:bodyPr/>
                    <a:lstStyle/>
                    <a:p>
                      <a:r>
                        <a:rPr lang="en-US" dirty="0"/>
                        <a:t>Event/Format</a:t>
                      </a:r>
                    </a:p>
                  </a:txBody>
                  <a:tcPr/>
                </a:tc>
                <a:extLst>
                  <a:ext uri="{0D108BD9-81ED-4DB2-BD59-A6C34878D82A}">
                    <a16:rowId xmlns:a16="http://schemas.microsoft.com/office/drawing/2014/main" val="4096760645"/>
                  </a:ext>
                </a:extLst>
              </a:tr>
              <a:tr h="370840">
                <a:tc>
                  <a:txBody>
                    <a:bodyPr/>
                    <a:lstStyle/>
                    <a:p>
                      <a:endParaRPr lang="en-US" dirty="0"/>
                    </a:p>
                  </a:txBody>
                  <a:tcPr/>
                </a:tc>
                <a:tc>
                  <a:txBody>
                    <a:bodyPr/>
                    <a:lstStyle/>
                    <a:p>
                      <a:r>
                        <a:rPr lang="en-US" dirty="0"/>
                        <a:t>February 16-April 12, 2026</a:t>
                      </a:r>
                    </a:p>
                  </a:txBody>
                  <a:tcPr/>
                </a:tc>
                <a:tc>
                  <a:txBody>
                    <a:bodyPr/>
                    <a:lstStyle/>
                    <a:p>
                      <a:r>
                        <a:rPr lang="en-US" dirty="0"/>
                        <a:t>Official Practice Sessions</a:t>
                      </a:r>
                    </a:p>
                  </a:txBody>
                  <a:tcPr/>
                </a:tc>
                <a:extLst>
                  <a:ext uri="{0D108BD9-81ED-4DB2-BD59-A6C34878D82A}">
                    <a16:rowId xmlns:a16="http://schemas.microsoft.com/office/drawing/2014/main" val="762480783"/>
                  </a:ext>
                </a:extLst>
              </a:tr>
              <a:tr h="370840">
                <a:tc>
                  <a:txBody>
                    <a:bodyPr/>
                    <a:lstStyle/>
                    <a:p>
                      <a:pPr algn="ctr"/>
                      <a:r>
                        <a:rPr lang="en-US" dirty="0"/>
                        <a:t>1</a:t>
                      </a:r>
                    </a:p>
                  </a:txBody>
                  <a:tcPr/>
                </a:tc>
                <a:tc>
                  <a:txBody>
                    <a:bodyPr/>
                    <a:lstStyle/>
                    <a:p>
                      <a:r>
                        <a:rPr lang="en-US" dirty="0"/>
                        <a:t>Monday, April 13, 2026</a:t>
                      </a:r>
                    </a:p>
                  </a:txBody>
                  <a:tcPr/>
                </a:tc>
                <a:tc>
                  <a:txBody>
                    <a:bodyPr/>
                    <a:lstStyle/>
                    <a:p>
                      <a:r>
                        <a:rPr lang="en-US" dirty="0"/>
                        <a:t>Opening Ceremony and Singles Competition</a:t>
                      </a:r>
                    </a:p>
                  </a:txBody>
                  <a:tcPr/>
                </a:tc>
                <a:extLst>
                  <a:ext uri="{0D108BD9-81ED-4DB2-BD59-A6C34878D82A}">
                    <a16:rowId xmlns:a16="http://schemas.microsoft.com/office/drawing/2014/main" val="47337532"/>
                  </a:ext>
                </a:extLst>
              </a:tr>
              <a:tr h="370840">
                <a:tc>
                  <a:txBody>
                    <a:bodyPr/>
                    <a:lstStyle/>
                    <a:p>
                      <a:pPr algn="ctr"/>
                      <a:r>
                        <a:rPr lang="en-US" dirty="0"/>
                        <a:t>2</a:t>
                      </a:r>
                    </a:p>
                  </a:txBody>
                  <a:tcPr/>
                </a:tc>
                <a:tc>
                  <a:txBody>
                    <a:bodyPr/>
                    <a:lstStyle/>
                    <a:p>
                      <a:r>
                        <a:rPr lang="en-US" dirty="0"/>
                        <a:t>Monday, April 20, 2026</a:t>
                      </a:r>
                    </a:p>
                  </a:txBody>
                  <a:tcPr/>
                </a:tc>
                <a:tc>
                  <a:txBody>
                    <a:bodyPr/>
                    <a:lstStyle/>
                    <a:p>
                      <a:r>
                        <a:rPr lang="en-US" dirty="0"/>
                        <a:t>Bakers Team Competition</a:t>
                      </a:r>
                    </a:p>
                  </a:txBody>
                  <a:tcPr/>
                </a:tc>
                <a:extLst>
                  <a:ext uri="{0D108BD9-81ED-4DB2-BD59-A6C34878D82A}">
                    <a16:rowId xmlns:a16="http://schemas.microsoft.com/office/drawing/2014/main" val="403839740"/>
                  </a:ext>
                </a:extLst>
              </a:tr>
              <a:tr h="370840">
                <a:tc>
                  <a:txBody>
                    <a:bodyPr/>
                    <a:lstStyle/>
                    <a:p>
                      <a:pPr algn="ctr"/>
                      <a:r>
                        <a:rPr lang="en-US" dirty="0"/>
                        <a:t>3</a:t>
                      </a:r>
                    </a:p>
                  </a:txBody>
                  <a:tcPr/>
                </a:tc>
                <a:tc>
                  <a:txBody>
                    <a:bodyPr/>
                    <a:lstStyle/>
                    <a:p>
                      <a:r>
                        <a:rPr lang="en-US" dirty="0"/>
                        <a:t>Monday, April 27, 2026</a:t>
                      </a:r>
                    </a:p>
                  </a:txBody>
                  <a:tcPr/>
                </a:tc>
                <a:tc>
                  <a:txBody>
                    <a:bodyPr/>
                    <a:lstStyle/>
                    <a:p>
                      <a:r>
                        <a:rPr lang="en-US" dirty="0"/>
                        <a:t>Singles Competition</a:t>
                      </a:r>
                    </a:p>
                  </a:txBody>
                  <a:tcPr/>
                </a:tc>
                <a:extLst>
                  <a:ext uri="{0D108BD9-81ED-4DB2-BD59-A6C34878D82A}">
                    <a16:rowId xmlns:a16="http://schemas.microsoft.com/office/drawing/2014/main" val="1271853327"/>
                  </a:ext>
                </a:extLst>
              </a:tr>
              <a:tr h="370840">
                <a:tc>
                  <a:txBody>
                    <a:bodyPr/>
                    <a:lstStyle/>
                    <a:p>
                      <a:pPr algn="ctr"/>
                      <a:r>
                        <a:rPr lang="en-US" dirty="0"/>
                        <a:t>4</a:t>
                      </a:r>
                    </a:p>
                  </a:txBody>
                  <a:tcPr/>
                </a:tc>
                <a:tc>
                  <a:txBody>
                    <a:bodyPr/>
                    <a:lstStyle/>
                    <a:p>
                      <a:r>
                        <a:rPr lang="en-US" dirty="0"/>
                        <a:t>Monday, May 4, 2026</a:t>
                      </a:r>
                    </a:p>
                  </a:txBody>
                  <a:tcPr/>
                </a:tc>
                <a:tc>
                  <a:txBody>
                    <a:bodyPr/>
                    <a:lstStyle/>
                    <a:p>
                      <a:r>
                        <a:rPr lang="en-US" dirty="0"/>
                        <a:t>Bakers Team Competition</a:t>
                      </a:r>
                    </a:p>
                  </a:txBody>
                  <a:tcPr/>
                </a:tc>
                <a:extLst>
                  <a:ext uri="{0D108BD9-81ED-4DB2-BD59-A6C34878D82A}">
                    <a16:rowId xmlns:a16="http://schemas.microsoft.com/office/drawing/2014/main" val="4203182649"/>
                  </a:ext>
                </a:extLst>
              </a:tr>
              <a:tr h="370840">
                <a:tc>
                  <a:txBody>
                    <a:bodyPr/>
                    <a:lstStyle/>
                    <a:p>
                      <a:pPr algn="ctr"/>
                      <a:r>
                        <a:rPr lang="en-US" dirty="0"/>
                        <a:t>5</a:t>
                      </a:r>
                    </a:p>
                  </a:txBody>
                  <a:tcPr/>
                </a:tc>
                <a:tc>
                  <a:txBody>
                    <a:bodyPr/>
                    <a:lstStyle/>
                    <a:p>
                      <a:r>
                        <a:rPr lang="en-US" dirty="0"/>
                        <a:t>Monday, May 11, 2026</a:t>
                      </a:r>
                    </a:p>
                  </a:txBody>
                  <a:tcPr/>
                </a:tc>
                <a:tc>
                  <a:txBody>
                    <a:bodyPr/>
                    <a:lstStyle/>
                    <a:p>
                      <a:r>
                        <a:rPr lang="en-US" dirty="0"/>
                        <a:t>All-Island Singles Competition</a:t>
                      </a:r>
                    </a:p>
                  </a:txBody>
                  <a:tcPr/>
                </a:tc>
                <a:extLst>
                  <a:ext uri="{0D108BD9-81ED-4DB2-BD59-A6C34878D82A}">
                    <a16:rowId xmlns:a16="http://schemas.microsoft.com/office/drawing/2014/main" val="117676578"/>
                  </a:ext>
                </a:extLst>
              </a:tr>
              <a:tr h="370840">
                <a:tc>
                  <a:txBody>
                    <a:bodyPr/>
                    <a:lstStyle/>
                    <a:p>
                      <a:pPr algn="ctr"/>
                      <a:r>
                        <a:rPr lang="en-US" dirty="0"/>
                        <a:t>6</a:t>
                      </a:r>
                    </a:p>
                  </a:txBody>
                  <a:tcPr/>
                </a:tc>
                <a:tc>
                  <a:txBody>
                    <a:bodyPr/>
                    <a:lstStyle/>
                    <a:p>
                      <a:r>
                        <a:rPr lang="en-US" dirty="0"/>
                        <a:t>Tuesday, May 12, 2026</a:t>
                      </a:r>
                    </a:p>
                  </a:txBody>
                  <a:tcPr/>
                </a:tc>
                <a:tc>
                  <a:txBody>
                    <a:bodyPr/>
                    <a:lstStyle/>
                    <a:p>
                      <a:r>
                        <a:rPr lang="en-US" dirty="0"/>
                        <a:t>All-Island Bakers Team Competition</a:t>
                      </a:r>
                    </a:p>
                  </a:txBody>
                  <a:tcPr/>
                </a:tc>
                <a:extLst>
                  <a:ext uri="{0D108BD9-81ED-4DB2-BD59-A6C34878D82A}">
                    <a16:rowId xmlns:a16="http://schemas.microsoft.com/office/drawing/2014/main" val="192457449"/>
                  </a:ext>
                </a:extLst>
              </a:tr>
            </a:tbl>
          </a:graphicData>
        </a:graphic>
      </p:graphicFrame>
    </p:spTree>
    <p:extLst>
      <p:ext uri="{BB962C8B-B14F-4D97-AF65-F5344CB8AC3E}">
        <p14:creationId xmlns:p14="http://schemas.microsoft.com/office/powerpoint/2010/main" val="2914627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07F9B-71FB-DF31-11C2-7693980AC353}"/>
              </a:ext>
            </a:extLst>
          </p:cNvPr>
          <p:cNvSpPr>
            <a:spLocks noGrp="1"/>
          </p:cNvSpPr>
          <p:nvPr>
            <p:ph type="title"/>
          </p:nvPr>
        </p:nvSpPr>
        <p:spPr>
          <a:xfrm>
            <a:off x="838200" y="873316"/>
            <a:ext cx="10515600" cy="817372"/>
          </a:xfrm>
        </p:spPr>
        <p:txBody>
          <a:bodyPr/>
          <a:lstStyle/>
          <a:p>
            <a:r>
              <a:rPr lang="en-US" sz="3600" b="1" dirty="0">
                <a:latin typeface="+mn-lt"/>
              </a:rPr>
              <a:t>LEAGUE FORMAT</a:t>
            </a:r>
            <a:endParaRPr lang="en-US" b="1" dirty="0">
              <a:latin typeface="+mn-lt"/>
            </a:endParaRPr>
          </a:p>
        </p:txBody>
      </p:sp>
      <p:pic>
        <p:nvPicPr>
          <p:cNvPr id="4" name="Picture 3">
            <a:extLst>
              <a:ext uri="{FF2B5EF4-FFF2-40B4-BE49-F238E27FC236}">
                <a16:creationId xmlns:a16="http://schemas.microsoft.com/office/drawing/2014/main" id="{37BA8035-3025-214C-2410-32C84401B6B7}"/>
              </a:ext>
            </a:extLst>
          </p:cNvPr>
          <p:cNvPicPr>
            <a:picLocks noChangeAspect="1"/>
          </p:cNvPicPr>
          <p:nvPr/>
        </p:nvPicPr>
        <p:blipFill rotWithShape="1">
          <a:blip r:embed="rId2"/>
          <a:srcRect b="4003"/>
          <a:stretch/>
        </p:blipFill>
        <p:spPr>
          <a:xfrm>
            <a:off x="0" y="5903506"/>
            <a:ext cx="1303333" cy="937049"/>
          </a:xfrm>
          <a:prstGeom prst="rect">
            <a:avLst/>
          </a:prstGeom>
        </p:spPr>
      </p:pic>
      <p:pic>
        <p:nvPicPr>
          <p:cNvPr id="5" name="Picture 4" descr="Logo&#10;&#10;Description automatically generated">
            <a:extLst>
              <a:ext uri="{FF2B5EF4-FFF2-40B4-BE49-F238E27FC236}">
                <a16:creationId xmlns:a16="http://schemas.microsoft.com/office/drawing/2014/main" id="{7743F17D-AFC6-575F-D487-1DFA073598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68C17485-04A0-50B7-4165-54A5CC352CA4}"/>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C0C31895-8709-B9B6-B24F-FC9EE639E338}"/>
              </a:ext>
            </a:extLst>
          </p:cNvPr>
          <p:cNvSpPr/>
          <p:nvPr/>
        </p:nvSpPr>
        <p:spPr>
          <a:xfrm>
            <a:off x="1212980" y="6219855"/>
            <a:ext cx="1027069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MIDDLE SCHOOL BOWLING LEAGUE 2026</a:t>
            </a:r>
          </a:p>
        </p:txBody>
      </p:sp>
      <p:sp>
        <p:nvSpPr>
          <p:cNvPr id="8" name="Rectangle 7">
            <a:extLst>
              <a:ext uri="{FF2B5EF4-FFF2-40B4-BE49-F238E27FC236}">
                <a16:creationId xmlns:a16="http://schemas.microsoft.com/office/drawing/2014/main" id="{9A7BBBCF-C806-B20E-A5E8-9502C93B3EF0}"/>
              </a:ext>
            </a:extLst>
          </p:cNvPr>
          <p:cNvSpPr/>
          <p:nvPr/>
        </p:nvSpPr>
        <p:spPr>
          <a:xfrm>
            <a:off x="0" y="0"/>
            <a:ext cx="12192000" cy="83042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  </a:t>
            </a:r>
            <a:r>
              <a:rPr lang="en-US" sz="2800" b="1" dirty="0"/>
              <a:t>MEETING AGENDA</a:t>
            </a:r>
          </a:p>
        </p:txBody>
      </p:sp>
      <p:sp>
        <p:nvSpPr>
          <p:cNvPr id="12" name="TextBox 11">
            <a:extLst>
              <a:ext uri="{FF2B5EF4-FFF2-40B4-BE49-F238E27FC236}">
                <a16:creationId xmlns:a16="http://schemas.microsoft.com/office/drawing/2014/main" id="{B7A40FEB-91F2-C786-4F48-7D87237E115F}"/>
              </a:ext>
            </a:extLst>
          </p:cNvPr>
          <p:cNvSpPr txBox="1"/>
          <p:nvPr/>
        </p:nvSpPr>
        <p:spPr>
          <a:xfrm>
            <a:off x="412339" y="1608474"/>
            <a:ext cx="6119812" cy="2246769"/>
          </a:xfrm>
          <a:prstGeom prst="rect">
            <a:avLst/>
          </a:prstGeom>
          <a:noFill/>
        </p:spPr>
        <p:txBody>
          <a:bodyPr wrap="square">
            <a:spAutoFit/>
          </a:bodyPr>
          <a:lstStyle/>
          <a:p>
            <a:pPr marL="1200150" lvl="2" indent="-285750">
              <a:spcBef>
                <a:spcPts val="0"/>
              </a:spcBef>
              <a:buFont typeface="+mj-lt"/>
              <a:buAutoNum type="alphaL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Bowling format</a:t>
            </a:r>
          </a:p>
          <a:p>
            <a:pPr marL="1200150" lvl="2" indent="-285750">
              <a:spcBef>
                <a:spcPts val="0"/>
              </a:spcBef>
              <a:buFont typeface="+mj-lt"/>
              <a:buAutoNum type="alphaL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Roster</a:t>
            </a:r>
          </a:p>
          <a:p>
            <a:pPr marL="1200150" lvl="2" indent="-285750">
              <a:spcBef>
                <a:spcPts val="0"/>
              </a:spcBef>
              <a:buFont typeface="+mj-lt"/>
              <a:buAutoNum type="alphaL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Scoring format</a:t>
            </a:r>
          </a:p>
          <a:p>
            <a:pPr lvl="3">
              <a:spcBef>
                <a:spcPts val="0"/>
              </a:spcBef>
              <a:buFont typeface="+mj-lt"/>
              <a:buAutoNum type="romanL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Scoresheet</a:t>
            </a:r>
          </a:p>
          <a:p>
            <a:pPr lvl="3">
              <a:spcBef>
                <a:spcPts val="0"/>
              </a:spcBef>
              <a:buFont typeface="+mj-lt"/>
              <a:buAutoNum type="romanLcPeriod"/>
            </a:pPr>
            <a:r>
              <a:rPr lang="en-US" sz="2800" dirty="0">
                <a:effectLst/>
                <a:latin typeface="Calibri" panose="020F0502020204030204" pitchFamily="34" charset="0"/>
                <a:ea typeface="Calibri" panose="020F0502020204030204" pitchFamily="34" charset="0"/>
                <a:cs typeface="Times New Roman" panose="02020603050405020304" pitchFamily="18" charset="0"/>
              </a:rPr>
              <a:t>Results</a:t>
            </a:r>
            <a:endParaRPr lang="en-US" sz="2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0197DBF6-0D5A-01B4-CC5B-B2969D8CA4E7}"/>
              </a:ext>
            </a:extLst>
          </p:cNvPr>
          <p:cNvSpPr txBox="1"/>
          <p:nvPr/>
        </p:nvSpPr>
        <p:spPr>
          <a:xfrm>
            <a:off x="838200" y="4391217"/>
            <a:ext cx="3933825" cy="646331"/>
          </a:xfrm>
          <a:prstGeom prst="rect">
            <a:avLst/>
          </a:prstGeom>
          <a:noFill/>
        </p:spPr>
        <p:txBody>
          <a:bodyPr wrap="square" rtlCol="0">
            <a:spAutoFit/>
          </a:bodyPr>
          <a:lstStyle/>
          <a:p>
            <a:r>
              <a:rPr lang="en-US" dirty="0"/>
              <a:t>See Middle School Bowling League 2026</a:t>
            </a:r>
          </a:p>
          <a:p>
            <a:r>
              <a:rPr lang="en-US" dirty="0"/>
              <a:t>Rules and Regulations booklet.</a:t>
            </a:r>
          </a:p>
        </p:txBody>
      </p:sp>
      <p:pic>
        <p:nvPicPr>
          <p:cNvPr id="13" name="Picture 12">
            <a:extLst>
              <a:ext uri="{FF2B5EF4-FFF2-40B4-BE49-F238E27FC236}">
                <a16:creationId xmlns:a16="http://schemas.microsoft.com/office/drawing/2014/main" id="{899FBCA2-B476-04F6-360D-EC48D5ABEC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49672"/>
            <a:ext cx="3933826" cy="6079550"/>
          </a:xfrm>
          <a:prstGeom prst="rect">
            <a:avLst/>
          </a:prstGeom>
        </p:spPr>
      </p:pic>
    </p:spTree>
    <p:extLst>
      <p:ext uri="{BB962C8B-B14F-4D97-AF65-F5344CB8AC3E}">
        <p14:creationId xmlns:p14="http://schemas.microsoft.com/office/powerpoint/2010/main" val="3334635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ack and silver bowling ball rolling down the lane">
            <a:extLst>
              <a:ext uri="{FF2B5EF4-FFF2-40B4-BE49-F238E27FC236}">
                <a16:creationId xmlns:a16="http://schemas.microsoft.com/office/drawing/2014/main" id="{F77411D3-D2B8-2DF8-546A-738F18196647}"/>
              </a:ext>
            </a:extLst>
          </p:cNvPr>
          <p:cNvPicPr>
            <a:picLocks noChangeAspect="1"/>
          </p:cNvPicPr>
          <p:nvPr/>
        </p:nvPicPr>
        <p:blipFill>
          <a:blip r:embed="rId2"/>
          <a:srcRect b="29077"/>
          <a:stretch/>
        </p:blipFill>
        <p:spPr>
          <a:xfrm>
            <a:off x="1"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D68316BC-E734-A67D-127D-3F3BDA34A2C5}"/>
              </a:ext>
            </a:extLst>
          </p:cNvPr>
          <p:cNvSpPr txBox="1">
            <a:spLocks/>
          </p:cNvSpPr>
          <p:nvPr/>
        </p:nvSpPr>
        <p:spPr>
          <a:xfrm>
            <a:off x="7531610" y="365125"/>
            <a:ext cx="3822189" cy="18999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dirty="0"/>
              <a:t>FEE COLLECTION</a:t>
            </a:r>
          </a:p>
        </p:txBody>
      </p:sp>
      <p:sp>
        <p:nvSpPr>
          <p:cNvPr id="5" name="Content Placeholder 2">
            <a:extLst>
              <a:ext uri="{FF2B5EF4-FFF2-40B4-BE49-F238E27FC236}">
                <a16:creationId xmlns:a16="http://schemas.microsoft.com/office/drawing/2014/main" id="{E9377EFD-06CB-274B-BD4F-B5C4C8E6DD35}"/>
              </a:ext>
            </a:extLst>
          </p:cNvPr>
          <p:cNvSpPr txBox="1">
            <a:spLocks/>
          </p:cNvSpPr>
          <p:nvPr/>
        </p:nvSpPr>
        <p:spPr>
          <a:xfrm>
            <a:off x="7531610" y="2434201"/>
            <a:ext cx="3822189" cy="3742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It is the responsibility of the Team official (coach/manager) to collect fees and make payment before practice/competition to the bowling counter personnel.</a:t>
            </a:r>
          </a:p>
        </p:txBody>
      </p:sp>
      <p:pic>
        <p:nvPicPr>
          <p:cNvPr id="6" name="Picture 5">
            <a:extLst>
              <a:ext uri="{FF2B5EF4-FFF2-40B4-BE49-F238E27FC236}">
                <a16:creationId xmlns:a16="http://schemas.microsoft.com/office/drawing/2014/main" id="{5DFB8639-1D8F-B5FD-2630-9DC01C6A822F}"/>
              </a:ext>
            </a:extLst>
          </p:cNvPr>
          <p:cNvPicPr>
            <a:picLocks noChangeAspect="1"/>
          </p:cNvPicPr>
          <p:nvPr/>
        </p:nvPicPr>
        <p:blipFill rotWithShape="1">
          <a:blip r:embed="rId3"/>
          <a:srcRect b="4003"/>
          <a:stretch/>
        </p:blipFill>
        <p:spPr>
          <a:xfrm>
            <a:off x="0" y="5903506"/>
            <a:ext cx="1303333" cy="937049"/>
          </a:xfrm>
          <a:prstGeom prst="rect">
            <a:avLst/>
          </a:prstGeom>
        </p:spPr>
      </p:pic>
      <p:pic>
        <p:nvPicPr>
          <p:cNvPr id="8" name="Picture 7" descr="Logo&#10;&#10;Description automatically generated">
            <a:extLst>
              <a:ext uri="{FF2B5EF4-FFF2-40B4-BE49-F238E27FC236}">
                <a16:creationId xmlns:a16="http://schemas.microsoft.com/office/drawing/2014/main" id="{58C8816B-93CF-5054-6636-97B2A4C7E2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9" name="TextBox 8">
            <a:extLst>
              <a:ext uri="{FF2B5EF4-FFF2-40B4-BE49-F238E27FC236}">
                <a16:creationId xmlns:a16="http://schemas.microsoft.com/office/drawing/2014/main" id="{D2657849-C824-2299-A358-47B43A2A9D7D}"/>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10" name="Rectangle 9">
            <a:extLst>
              <a:ext uri="{FF2B5EF4-FFF2-40B4-BE49-F238E27FC236}">
                <a16:creationId xmlns:a16="http://schemas.microsoft.com/office/drawing/2014/main" id="{2F29188B-4B89-7B0B-CF53-A10B30476881}"/>
              </a:ext>
            </a:extLst>
          </p:cNvPr>
          <p:cNvSpPr/>
          <p:nvPr/>
        </p:nvSpPr>
        <p:spPr>
          <a:xfrm>
            <a:off x="1212980" y="6219855"/>
            <a:ext cx="1027069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MIDDLE SCHOOL BOWLING LEAGUE 2026</a:t>
            </a:r>
          </a:p>
        </p:txBody>
      </p:sp>
      <p:sp>
        <p:nvSpPr>
          <p:cNvPr id="12" name="Rectangle 11">
            <a:extLst>
              <a:ext uri="{FF2B5EF4-FFF2-40B4-BE49-F238E27FC236}">
                <a16:creationId xmlns:a16="http://schemas.microsoft.com/office/drawing/2014/main" id="{B51A9697-F32F-4E8F-6B67-AA89DCB344DE}"/>
              </a:ext>
            </a:extLst>
          </p:cNvPr>
          <p:cNvSpPr/>
          <p:nvPr/>
        </p:nvSpPr>
        <p:spPr>
          <a:xfrm>
            <a:off x="0" y="0"/>
            <a:ext cx="12192000" cy="83042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  </a:t>
            </a:r>
            <a:r>
              <a:rPr lang="en-US" sz="2800" b="1" dirty="0"/>
              <a:t>MEETING AGENDA</a:t>
            </a:r>
          </a:p>
        </p:txBody>
      </p:sp>
    </p:spTree>
    <p:extLst>
      <p:ext uri="{BB962C8B-B14F-4D97-AF65-F5344CB8AC3E}">
        <p14:creationId xmlns:p14="http://schemas.microsoft.com/office/powerpoint/2010/main" val="2049216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15D20E-1AB7-4E74-9236-2B72B63D6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black and silver bowling ball rolling down the lane">
            <a:extLst>
              <a:ext uri="{FF2B5EF4-FFF2-40B4-BE49-F238E27FC236}">
                <a16:creationId xmlns:a16="http://schemas.microsoft.com/office/drawing/2014/main" id="{EB9D3CEA-C4F9-49AD-60C8-8206F050A9C9}"/>
              </a:ext>
            </a:extLst>
          </p:cNvPr>
          <p:cNvPicPr>
            <a:picLocks noChangeAspect="1"/>
          </p:cNvPicPr>
          <p:nvPr/>
        </p:nvPicPr>
        <p:blipFill>
          <a:blip r:embed="rId2"/>
          <a:srcRect b="29077"/>
          <a:stretch/>
        </p:blipFill>
        <p:spPr>
          <a:xfrm>
            <a:off x="0" y="17445"/>
            <a:ext cx="10703735" cy="6857990"/>
          </a:xfrm>
          <a:prstGeom prst="rect">
            <a:avLst/>
          </a:prstGeom>
        </p:spPr>
      </p:pic>
      <p:grpSp>
        <p:nvGrpSpPr>
          <p:cNvPr id="11" name="Group 10">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63461"/>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982976"/>
            <a:ext cx="6009366" cy="512063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49FDC3D9-C19C-C8D4-3E76-B5A4095BD313}"/>
              </a:ext>
            </a:extLst>
          </p:cNvPr>
          <p:cNvSpPr>
            <a:spLocks noGrp="1"/>
          </p:cNvSpPr>
          <p:nvPr>
            <p:ph idx="1"/>
          </p:nvPr>
        </p:nvSpPr>
        <p:spPr>
          <a:xfrm>
            <a:off x="6096001" y="1336329"/>
            <a:ext cx="5260848" cy="4382588"/>
          </a:xfrm>
        </p:spPr>
        <p:txBody>
          <a:bodyPr anchor="ctr">
            <a:normAutofit/>
          </a:bodyPr>
          <a:lstStyle/>
          <a:p>
            <a:pPr marL="0" marR="0" lvl="0" indent="0">
              <a:spcBef>
                <a:spcPts val="0"/>
              </a:spcBef>
              <a:spcAft>
                <a:spcPts val="0"/>
              </a:spcAft>
              <a:buNone/>
            </a:pPr>
            <a:r>
              <a:rPr lang="en-US" dirty="0">
                <a:effectLst/>
                <a:latin typeface="Calibri" panose="020F0502020204030204" pitchFamily="34" charset="0"/>
                <a:ea typeface="Calibri" panose="020F0502020204030204" pitchFamily="34" charset="0"/>
                <a:cs typeface="Times New Roman" panose="02020603050405020304" pitchFamily="18" charset="0"/>
              </a:rPr>
              <a:t>League Format and Rules</a:t>
            </a:r>
          </a:p>
          <a:p>
            <a:pPr marL="457200" lvl="1" indent="0">
              <a:spcBef>
                <a:spcPts val="0"/>
              </a:spcBef>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F. All Island Event</a:t>
            </a:r>
          </a:p>
          <a:p>
            <a:pPr marL="457200" lvl="1" indent="0">
              <a:spcBef>
                <a:spcPts val="0"/>
              </a:spcBef>
              <a:buNone/>
            </a:pPr>
            <a:r>
              <a:rPr lang="en-US" sz="2800" dirty="0">
                <a:latin typeface="Calibri" panose="020F0502020204030204" pitchFamily="34" charset="0"/>
                <a:ea typeface="Calibri" panose="020F0502020204030204" pitchFamily="34" charset="0"/>
                <a:cs typeface="Times New Roman" panose="02020603050405020304" pitchFamily="18" charset="0"/>
              </a:rPr>
              <a:t>	a. Qualifying Process</a:t>
            </a:r>
          </a:p>
          <a:p>
            <a:pPr marL="457200" lvl="1" indent="0">
              <a:spcBef>
                <a:spcPts val="0"/>
              </a:spcBef>
              <a:buNone/>
            </a:pPr>
            <a:r>
              <a:rPr lang="en-US" sz="2800" dirty="0">
                <a:latin typeface="Calibri" panose="020F0502020204030204" pitchFamily="34" charset="0"/>
                <a:ea typeface="Calibri" panose="020F0502020204030204" pitchFamily="34" charset="0"/>
                <a:cs typeface="Times New Roman" panose="02020603050405020304" pitchFamily="18" charset="0"/>
              </a:rPr>
              <a:t>	b. Format</a:t>
            </a:r>
          </a:p>
          <a:p>
            <a:pPr marL="457200" lvl="1" indent="0">
              <a:spcBef>
                <a:spcPts val="0"/>
              </a:spcBef>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c.</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Date, Time and Venue</a:t>
            </a:r>
          </a:p>
          <a:p>
            <a:pPr marL="457200" lvl="1" indent="0">
              <a:spcBef>
                <a:spcPts val="0"/>
              </a:spcBef>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	d. Fees</a:t>
            </a:r>
          </a:p>
          <a:p>
            <a:pPr marL="457200" lvl="1" indent="0">
              <a:spcBef>
                <a:spcPts val="0"/>
              </a:spcBef>
              <a:buNone/>
            </a:pPr>
            <a:r>
              <a:rPr lang="en-US" sz="2800" dirty="0">
                <a:latin typeface="Calibri" panose="020F0502020204030204" pitchFamily="34" charset="0"/>
                <a:ea typeface="Calibri" panose="020F0502020204030204" pitchFamily="34" charset="0"/>
                <a:cs typeface="Times New Roman" panose="02020603050405020304" pitchFamily="18" charset="0"/>
              </a:rPr>
              <a:t>	e. Awards</a:t>
            </a:r>
          </a:p>
          <a:p>
            <a:pPr marL="0" indent="0">
              <a:buNone/>
            </a:pPr>
            <a:endParaRPr lang="en-US" sz="2000" dirty="0"/>
          </a:p>
        </p:txBody>
      </p:sp>
      <p:pic>
        <p:nvPicPr>
          <p:cNvPr id="5" name="Picture 4">
            <a:extLst>
              <a:ext uri="{FF2B5EF4-FFF2-40B4-BE49-F238E27FC236}">
                <a16:creationId xmlns:a16="http://schemas.microsoft.com/office/drawing/2014/main" id="{1091F09D-9DD5-CA89-0E8F-019531F24CF5}"/>
              </a:ext>
            </a:extLst>
          </p:cNvPr>
          <p:cNvPicPr>
            <a:picLocks noChangeAspect="1"/>
          </p:cNvPicPr>
          <p:nvPr/>
        </p:nvPicPr>
        <p:blipFill rotWithShape="1">
          <a:blip r:embed="rId3"/>
          <a:srcRect b="4003"/>
          <a:stretch/>
        </p:blipFill>
        <p:spPr>
          <a:xfrm>
            <a:off x="0" y="5903506"/>
            <a:ext cx="1303333" cy="937049"/>
          </a:xfrm>
          <a:prstGeom prst="rect">
            <a:avLst/>
          </a:prstGeom>
        </p:spPr>
      </p:pic>
      <p:pic>
        <p:nvPicPr>
          <p:cNvPr id="6" name="Picture 5" descr="Logo&#10;&#10;Description automatically generated">
            <a:extLst>
              <a:ext uri="{FF2B5EF4-FFF2-40B4-BE49-F238E27FC236}">
                <a16:creationId xmlns:a16="http://schemas.microsoft.com/office/drawing/2014/main" id="{0C3E398F-10B7-8C0A-9259-804EC94F63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7" name="TextBox 6">
            <a:extLst>
              <a:ext uri="{FF2B5EF4-FFF2-40B4-BE49-F238E27FC236}">
                <a16:creationId xmlns:a16="http://schemas.microsoft.com/office/drawing/2014/main" id="{36D31D1E-C1A0-7812-8E07-C9F046BC5E28}"/>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8" name="Rectangle 7">
            <a:extLst>
              <a:ext uri="{FF2B5EF4-FFF2-40B4-BE49-F238E27FC236}">
                <a16:creationId xmlns:a16="http://schemas.microsoft.com/office/drawing/2014/main" id="{061DCC1E-937D-D498-644C-2D92316802BD}"/>
              </a:ext>
            </a:extLst>
          </p:cNvPr>
          <p:cNvSpPr/>
          <p:nvPr/>
        </p:nvSpPr>
        <p:spPr>
          <a:xfrm>
            <a:off x="1212980" y="6219855"/>
            <a:ext cx="1027069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MIDDLE SCHOOL BOWLING LEAGUE 2026</a:t>
            </a:r>
          </a:p>
        </p:txBody>
      </p:sp>
      <p:sp>
        <p:nvSpPr>
          <p:cNvPr id="10" name="Rectangle 9">
            <a:extLst>
              <a:ext uri="{FF2B5EF4-FFF2-40B4-BE49-F238E27FC236}">
                <a16:creationId xmlns:a16="http://schemas.microsoft.com/office/drawing/2014/main" id="{09E37E53-A214-045B-879D-C67FEDC2A4F9}"/>
              </a:ext>
            </a:extLst>
          </p:cNvPr>
          <p:cNvSpPr/>
          <p:nvPr/>
        </p:nvSpPr>
        <p:spPr>
          <a:xfrm>
            <a:off x="0" y="0"/>
            <a:ext cx="12192000" cy="83042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  </a:t>
            </a:r>
            <a:r>
              <a:rPr lang="en-US" sz="2800" b="1" dirty="0"/>
              <a:t>MEETING AGENDA</a:t>
            </a:r>
          </a:p>
        </p:txBody>
      </p:sp>
    </p:spTree>
    <p:extLst>
      <p:ext uri="{BB962C8B-B14F-4D97-AF65-F5344CB8AC3E}">
        <p14:creationId xmlns:p14="http://schemas.microsoft.com/office/powerpoint/2010/main" val="1142621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3D0E33E-3185-2835-D14C-DF0A08652AA8}"/>
              </a:ext>
            </a:extLst>
          </p:cNvPr>
          <p:cNvSpPr>
            <a:spLocks noGrp="1"/>
          </p:cNvSpPr>
          <p:nvPr>
            <p:ph type="title"/>
          </p:nvPr>
        </p:nvSpPr>
        <p:spPr>
          <a:xfrm>
            <a:off x="838200" y="952500"/>
            <a:ext cx="10515600" cy="738188"/>
          </a:xfrm>
        </p:spPr>
        <p:txBody>
          <a:bodyPr/>
          <a:lstStyle/>
          <a:p>
            <a:r>
              <a:rPr lang="en-US" sz="3600" b="1" dirty="0">
                <a:latin typeface="+mn-lt"/>
              </a:rPr>
              <a:t>LEAGUE FORMAT</a:t>
            </a:r>
            <a:endParaRPr lang="en-US" b="1" dirty="0">
              <a:latin typeface="+mn-lt"/>
            </a:endParaRPr>
          </a:p>
        </p:txBody>
      </p:sp>
      <p:graphicFrame>
        <p:nvGraphicFramePr>
          <p:cNvPr id="8" name="TextBox 5">
            <a:extLst>
              <a:ext uri="{FF2B5EF4-FFF2-40B4-BE49-F238E27FC236}">
                <a16:creationId xmlns:a16="http://schemas.microsoft.com/office/drawing/2014/main" id="{79C6AD53-F46B-8C4A-27E8-F7786215E91B}"/>
              </a:ext>
            </a:extLst>
          </p:cNvPr>
          <p:cNvGraphicFramePr/>
          <p:nvPr>
            <p:extLst>
              <p:ext uri="{D42A27DB-BD31-4B8C-83A1-F6EECF244321}">
                <p14:modId xmlns:p14="http://schemas.microsoft.com/office/powerpoint/2010/main" val="2997528729"/>
              </p:ext>
            </p:extLst>
          </p:nvPr>
        </p:nvGraphicFramePr>
        <p:xfrm>
          <a:off x="838200" y="1887217"/>
          <a:ext cx="10420350" cy="38164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a:extLst>
              <a:ext uri="{FF2B5EF4-FFF2-40B4-BE49-F238E27FC236}">
                <a16:creationId xmlns:a16="http://schemas.microsoft.com/office/drawing/2014/main" id="{D3A4FB8D-5427-662E-D000-F668B792AD16}"/>
              </a:ext>
            </a:extLst>
          </p:cNvPr>
          <p:cNvPicPr>
            <a:picLocks noChangeAspect="1"/>
          </p:cNvPicPr>
          <p:nvPr/>
        </p:nvPicPr>
        <p:blipFill rotWithShape="1">
          <a:blip r:embed="rId7"/>
          <a:srcRect b="4003"/>
          <a:stretch/>
        </p:blipFill>
        <p:spPr>
          <a:xfrm>
            <a:off x="0" y="5903506"/>
            <a:ext cx="1303333" cy="937049"/>
          </a:xfrm>
          <a:prstGeom prst="rect">
            <a:avLst/>
          </a:prstGeom>
        </p:spPr>
      </p:pic>
      <p:pic>
        <p:nvPicPr>
          <p:cNvPr id="9" name="Picture 8" descr="Logo&#10;&#10;Description automatically generated">
            <a:extLst>
              <a:ext uri="{FF2B5EF4-FFF2-40B4-BE49-F238E27FC236}">
                <a16:creationId xmlns:a16="http://schemas.microsoft.com/office/drawing/2014/main" id="{04329FE3-79D0-1232-AA2E-A15B608634D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10" name="TextBox 9">
            <a:extLst>
              <a:ext uri="{FF2B5EF4-FFF2-40B4-BE49-F238E27FC236}">
                <a16:creationId xmlns:a16="http://schemas.microsoft.com/office/drawing/2014/main" id="{DE1EAD28-E294-29AC-B1F1-7D28D82F0B40}"/>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11" name="Rectangle 10">
            <a:extLst>
              <a:ext uri="{FF2B5EF4-FFF2-40B4-BE49-F238E27FC236}">
                <a16:creationId xmlns:a16="http://schemas.microsoft.com/office/drawing/2014/main" id="{5881C3A5-16CF-1CEF-173D-91F261748864}"/>
              </a:ext>
            </a:extLst>
          </p:cNvPr>
          <p:cNvSpPr/>
          <p:nvPr/>
        </p:nvSpPr>
        <p:spPr>
          <a:xfrm>
            <a:off x="1212980" y="6219855"/>
            <a:ext cx="1027069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MIDDLE SCHOOL BOWLING LEAGUE 2026</a:t>
            </a:r>
          </a:p>
        </p:txBody>
      </p:sp>
      <p:sp>
        <p:nvSpPr>
          <p:cNvPr id="12" name="Rectangle 11">
            <a:extLst>
              <a:ext uri="{FF2B5EF4-FFF2-40B4-BE49-F238E27FC236}">
                <a16:creationId xmlns:a16="http://schemas.microsoft.com/office/drawing/2014/main" id="{544F84F1-A2E4-18A9-E6E8-E21942F7134A}"/>
              </a:ext>
            </a:extLst>
          </p:cNvPr>
          <p:cNvSpPr/>
          <p:nvPr/>
        </p:nvSpPr>
        <p:spPr>
          <a:xfrm>
            <a:off x="0" y="0"/>
            <a:ext cx="12192000" cy="83042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  </a:t>
            </a:r>
            <a:r>
              <a:rPr lang="en-US" sz="2800" b="1" dirty="0"/>
              <a:t>MEETING AGENDA</a:t>
            </a:r>
          </a:p>
        </p:txBody>
      </p:sp>
    </p:spTree>
    <p:extLst>
      <p:ext uri="{BB962C8B-B14F-4D97-AF65-F5344CB8AC3E}">
        <p14:creationId xmlns:p14="http://schemas.microsoft.com/office/powerpoint/2010/main" val="4046016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a:extLst>
              <a:ext uri="{FF2B5EF4-FFF2-40B4-BE49-F238E27FC236}">
                <a16:creationId xmlns:a16="http://schemas.microsoft.com/office/drawing/2014/main" id="{7111B361-70F5-C094-9C79-29C362CF53EB}"/>
              </a:ext>
            </a:extLst>
          </p:cNvPr>
          <p:cNvGraphicFramePr>
            <a:graphicFrameLocks noGrp="1"/>
          </p:cNvGraphicFramePr>
          <p:nvPr>
            <p:ph idx="1"/>
            <p:extLst>
              <p:ext uri="{D42A27DB-BD31-4B8C-83A1-F6EECF244321}">
                <p14:modId xmlns:p14="http://schemas.microsoft.com/office/powerpoint/2010/main" val="1234256731"/>
              </p:ext>
            </p:extLst>
          </p:nvPr>
        </p:nvGraphicFramePr>
        <p:xfrm>
          <a:off x="1212980" y="1336521"/>
          <a:ext cx="10270700" cy="4618165"/>
        </p:xfrm>
        <a:graphic>
          <a:graphicData uri="http://schemas.openxmlformats.org/drawingml/2006/table">
            <a:tbl>
              <a:tblPr firstRow="1" firstCol="1" bandRow="1">
                <a:tableStyleId>{5C22544A-7EE6-4342-B048-85BDC9FD1C3A}</a:tableStyleId>
              </a:tblPr>
              <a:tblGrid>
                <a:gridCol w="1533200">
                  <a:extLst>
                    <a:ext uri="{9D8B030D-6E8A-4147-A177-3AD203B41FA5}">
                      <a16:colId xmlns:a16="http://schemas.microsoft.com/office/drawing/2014/main" val="2961434474"/>
                    </a:ext>
                  </a:extLst>
                </a:gridCol>
                <a:gridCol w="8737500">
                  <a:extLst>
                    <a:ext uri="{9D8B030D-6E8A-4147-A177-3AD203B41FA5}">
                      <a16:colId xmlns:a16="http://schemas.microsoft.com/office/drawing/2014/main" val="3704007355"/>
                    </a:ext>
                  </a:extLst>
                </a:gridCol>
              </a:tblGrid>
              <a:tr h="4572000">
                <a:tc>
                  <a:txBody>
                    <a:bodyPr/>
                    <a:lstStyle/>
                    <a:p>
                      <a:pPr marL="0" marR="0" algn="l">
                        <a:lnSpc>
                          <a:spcPct val="107000"/>
                        </a:lnSpc>
                        <a:spcAft>
                          <a:spcPts val="800"/>
                        </a:spcAft>
                      </a:pPr>
                      <a:r>
                        <a:rPr lang="en-US" sz="2000" dirty="0">
                          <a:effectLst/>
                        </a:rPr>
                        <a:t>Bakers Team Competition</a:t>
                      </a:r>
                      <a:endParaRPr lang="en-US" sz="2400" dirty="0">
                        <a:effectLst/>
                      </a:endParaRPr>
                    </a:p>
                    <a:p>
                      <a:pPr marL="0" marR="0" algn="l">
                        <a:lnSpc>
                          <a:spcPct val="107000"/>
                        </a:lnSpc>
                        <a:spcAft>
                          <a:spcPts val="800"/>
                        </a:spcAft>
                      </a:pPr>
                      <a:r>
                        <a:rPr lang="en-US" sz="2000" dirty="0">
                          <a:effectLst/>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4635" marR="54635" marT="0" marB="0" anchor="ctr"/>
                </a:tc>
                <a:tc>
                  <a:txBody>
                    <a:bodyPr/>
                    <a:lstStyle/>
                    <a:p>
                      <a:pPr marL="0" marR="0" lvl="0" indent="0">
                        <a:lnSpc>
                          <a:spcPct val="107000"/>
                        </a:lnSpc>
                        <a:spcAft>
                          <a:spcPts val="800"/>
                        </a:spcAft>
                        <a:buSzPts val="1000"/>
                        <a:buFontTx/>
                        <a:buNone/>
                        <a:tabLst>
                          <a:tab pos="228600" algn="l"/>
                        </a:tabLst>
                      </a:pPr>
                      <a:r>
                        <a:rPr lang="en-US" sz="1600" b="0" dirty="0">
                          <a:effectLst/>
                        </a:rPr>
                        <a:t>Coaches will be given their school’s assigned lanes and shall provide a Bakers Team (four-player) line up per assigned lane a day before the competition to the Competition Manager.  </a:t>
                      </a:r>
                      <a:endParaRPr lang="en-US" sz="1800" b="0" dirty="0">
                        <a:effectLst/>
                      </a:endParaRPr>
                    </a:p>
                    <a:p>
                      <a:pPr marL="0" marR="0" lvl="0" indent="0">
                        <a:lnSpc>
                          <a:spcPct val="107000"/>
                        </a:lnSpc>
                        <a:spcAft>
                          <a:spcPts val="800"/>
                        </a:spcAft>
                        <a:buSzPts val="1000"/>
                        <a:buFontTx/>
                        <a:buNone/>
                        <a:tabLst>
                          <a:tab pos="228600" algn="l"/>
                        </a:tabLst>
                      </a:pPr>
                      <a:r>
                        <a:rPr lang="en-US" sz="1600" b="0" dirty="0">
                          <a:effectLst/>
                        </a:rPr>
                        <a:t>Each Bakers Team will bowl a total of 8 Bakers games on the assigned pair of lanes.</a:t>
                      </a:r>
                      <a:endParaRPr lang="en-US" sz="1800" b="0" dirty="0">
                        <a:effectLst/>
                      </a:endParaRPr>
                    </a:p>
                    <a:p>
                      <a:pPr marL="0" marR="0" lvl="0" indent="0">
                        <a:lnSpc>
                          <a:spcPct val="107000"/>
                        </a:lnSpc>
                        <a:spcAft>
                          <a:spcPts val="800"/>
                        </a:spcAft>
                        <a:buSzPts val="1000"/>
                        <a:buFontTx/>
                        <a:buNone/>
                        <a:tabLst>
                          <a:tab pos="228600" algn="l"/>
                        </a:tabLst>
                      </a:pPr>
                      <a:r>
                        <a:rPr lang="en-US" sz="1600" b="0" dirty="0">
                          <a:effectLst/>
                        </a:rPr>
                        <a:t>Teams are competing against the entire field and will be awarded points based on their overall standings.</a:t>
                      </a:r>
                      <a:endParaRPr lang="en-US" sz="1800" b="0" dirty="0">
                        <a:effectLst/>
                      </a:endParaRPr>
                    </a:p>
                    <a:p>
                      <a:pPr marL="0" marR="0" lvl="0" indent="0">
                        <a:lnSpc>
                          <a:spcPct val="107000"/>
                        </a:lnSpc>
                        <a:spcAft>
                          <a:spcPts val="800"/>
                        </a:spcAft>
                        <a:buSzPts val="1000"/>
                        <a:buFontTx/>
                        <a:buNone/>
                        <a:tabLst>
                          <a:tab pos="228600" algn="l"/>
                        </a:tabLst>
                      </a:pPr>
                      <a:r>
                        <a:rPr lang="en-US" sz="1600" b="0" dirty="0">
                          <a:effectLst/>
                        </a:rPr>
                        <a:t>Game Play:</a:t>
                      </a:r>
                      <a:endParaRPr lang="en-US" sz="1800" b="0" dirty="0">
                        <a:effectLst/>
                      </a:endParaRPr>
                    </a:p>
                    <a:p>
                      <a:pPr marL="171450" marR="0" lvl="0" indent="-171450">
                        <a:lnSpc>
                          <a:spcPct val="107000"/>
                        </a:lnSpc>
                        <a:buSzPts val="1000"/>
                        <a:buFont typeface="Arial" panose="020B0604020202020204" pitchFamily="34" charset="0"/>
                        <a:buChar char="•"/>
                        <a:tabLst>
                          <a:tab pos="685800" algn="l"/>
                        </a:tabLst>
                      </a:pPr>
                      <a:r>
                        <a:rPr lang="en-US" sz="1600" b="0" dirty="0">
                          <a:effectLst/>
                        </a:rPr>
                        <a:t>Instead of each player bowling a complete game individually, they rotate frames.</a:t>
                      </a:r>
                      <a:endParaRPr lang="en-US" sz="1800" b="0" dirty="0">
                        <a:effectLst/>
                      </a:endParaRPr>
                    </a:p>
                    <a:p>
                      <a:pPr marL="171450" marR="0" lvl="0" indent="-171450">
                        <a:lnSpc>
                          <a:spcPct val="107000"/>
                        </a:lnSpc>
                        <a:buSzPts val="1000"/>
                        <a:buFont typeface="Arial" panose="020B0604020202020204" pitchFamily="34" charset="0"/>
                        <a:buChar char="•"/>
                        <a:tabLst>
                          <a:tab pos="685800" algn="l"/>
                        </a:tabLst>
                      </a:pPr>
                      <a:r>
                        <a:rPr lang="en-US" sz="1600" b="0" dirty="0">
                          <a:effectLst/>
                        </a:rPr>
                        <a:t>Player 1 bowls the 1st frame, Player 2 bowls the 2nd frame, and so on.</a:t>
                      </a:r>
                      <a:endParaRPr lang="en-US" sz="1800" b="0" dirty="0">
                        <a:effectLst/>
                      </a:endParaRPr>
                    </a:p>
                    <a:p>
                      <a:pPr marL="171450" marR="0" lvl="0" indent="-171450">
                        <a:lnSpc>
                          <a:spcPct val="107000"/>
                        </a:lnSpc>
                        <a:buSzPts val="1000"/>
                        <a:buFont typeface="Arial" panose="020B0604020202020204" pitchFamily="34" charset="0"/>
                        <a:buChar char="•"/>
                        <a:tabLst>
                          <a:tab pos="685800" algn="l"/>
                        </a:tabLst>
                      </a:pPr>
                      <a:r>
                        <a:rPr lang="en-US" sz="1600" b="0" dirty="0">
                          <a:effectLst/>
                        </a:rPr>
                        <a:t>Once all team members have bowled, Player 1 starts again with the 5th frame, and this rotation continues until all 10 frames are completed.</a:t>
                      </a:r>
                      <a:endParaRPr lang="en-US" sz="1800" b="0" dirty="0">
                        <a:effectLst/>
                      </a:endParaRPr>
                    </a:p>
                    <a:p>
                      <a:pPr marL="0" marR="0" lvl="0" indent="0">
                        <a:lnSpc>
                          <a:spcPct val="107000"/>
                        </a:lnSpc>
                        <a:spcAft>
                          <a:spcPts val="800"/>
                        </a:spcAft>
                        <a:buSzPts val="1000"/>
                        <a:buFontTx/>
                        <a:buNone/>
                        <a:tabLst>
                          <a:tab pos="228600" algn="l"/>
                        </a:tabLst>
                      </a:pPr>
                      <a:endParaRPr lang="en-US" sz="1000" b="0" dirty="0">
                        <a:effectLst/>
                      </a:endParaRPr>
                    </a:p>
                    <a:p>
                      <a:pPr marL="0" marR="0" lvl="0" indent="0">
                        <a:lnSpc>
                          <a:spcPct val="107000"/>
                        </a:lnSpc>
                        <a:spcAft>
                          <a:spcPts val="800"/>
                        </a:spcAft>
                        <a:buSzPts val="1000"/>
                        <a:buFontTx/>
                        <a:buNone/>
                        <a:tabLst>
                          <a:tab pos="228600" algn="l"/>
                        </a:tabLst>
                      </a:pPr>
                      <a:r>
                        <a:rPr lang="en-US" sz="1600" b="0" dirty="0">
                          <a:effectLst/>
                        </a:rPr>
                        <a:t>Frame Assignment for a team of four:</a:t>
                      </a:r>
                      <a:endParaRPr lang="en-US" sz="1800" b="0" dirty="0">
                        <a:effectLst/>
                      </a:endParaRPr>
                    </a:p>
                    <a:p>
                      <a:pPr marL="171450" marR="0" lvl="0" indent="-171450">
                        <a:buSzPts val="1000"/>
                        <a:buFont typeface="Arial" panose="020B0604020202020204" pitchFamily="34" charset="0"/>
                        <a:buChar char="•"/>
                        <a:tabLst>
                          <a:tab pos="685800" algn="l"/>
                        </a:tabLst>
                      </a:pPr>
                      <a:r>
                        <a:rPr lang="en-US" sz="1600" b="0" dirty="0">
                          <a:effectLst/>
                        </a:rPr>
                        <a:t>Player 1 bowls frames 1, 5, and 9.</a:t>
                      </a:r>
                      <a:endParaRPr lang="en-US" sz="1800" b="0" dirty="0">
                        <a:effectLst/>
                      </a:endParaRPr>
                    </a:p>
                    <a:p>
                      <a:pPr marL="171450" marR="0" lvl="0" indent="-171450">
                        <a:buSzPts val="1000"/>
                        <a:buFont typeface="Arial" panose="020B0604020202020204" pitchFamily="34" charset="0"/>
                        <a:buChar char="•"/>
                        <a:tabLst>
                          <a:tab pos="685800" algn="l"/>
                        </a:tabLst>
                      </a:pPr>
                      <a:r>
                        <a:rPr lang="en-US" sz="1600" b="0" dirty="0">
                          <a:effectLst/>
                        </a:rPr>
                        <a:t>Player 2 bowls frames 2, 6, and 10.</a:t>
                      </a:r>
                      <a:endParaRPr lang="en-US" sz="1800" b="0" dirty="0">
                        <a:effectLst/>
                      </a:endParaRPr>
                    </a:p>
                    <a:p>
                      <a:pPr marL="171450" marR="0" lvl="0" indent="-171450">
                        <a:buSzPts val="1000"/>
                        <a:buFont typeface="Arial" panose="020B0604020202020204" pitchFamily="34" charset="0"/>
                        <a:buChar char="•"/>
                        <a:tabLst>
                          <a:tab pos="685800" algn="l"/>
                        </a:tabLst>
                      </a:pPr>
                      <a:r>
                        <a:rPr lang="en-US" sz="1600" b="0" dirty="0">
                          <a:effectLst/>
                        </a:rPr>
                        <a:t>Player 3 bowls frames 3 and 7.</a:t>
                      </a:r>
                      <a:endParaRPr lang="en-US" sz="1800" b="0" dirty="0">
                        <a:effectLst/>
                      </a:endParaRPr>
                    </a:p>
                    <a:p>
                      <a:pPr marL="171450" marR="0" lvl="0" indent="-171450">
                        <a:buSzPts val="1000"/>
                        <a:buFont typeface="Arial" panose="020B0604020202020204" pitchFamily="34" charset="0"/>
                        <a:buChar char="•"/>
                        <a:tabLst>
                          <a:tab pos="685800" algn="l"/>
                        </a:tabLst>
                      </a:pPr>
                      <a:r>
                        <a:rPr lang="en-US" sz="1600" b="0" dirty="0">
                          <a:effectLst/>
                        </a:rPr>
                        <a:t>Player 4 bowls frames 4 and 8.</a:t>
                      </a:r>
                      <a:endParaRPr lang="en-US" sz="1800" b="0" dirty="0">
                        <a:effectLst/>
                      </a:endParaRPr>
                    </a:p>
                  </a:txBody>
                  <a:tcPr marL="54635" marR="54635" marT="0" marB="0"/>
                </a:tc>
                <a:extLst>
                  <a:ext uri="{0D108BD9-81ED-4DB2-BD59-A6C34878D82A}">
                    <a16:rowId xmlns:a16="http://schemas.microsoft.com/office/drawing/2014/main" val="1690408810"/>
                  </a:ext>
                </a:extLst>
              </a:tr>
            </a:tbl>
          </a:graphicData>
        </a:graphic>
      </p:graphicFrame>
      <p:pic>
        <p:nvPicPr>
          <p:cNvPr id="4" name="Picture 3">
            <a:extLst>
              <a:ext uri="{FF2B5EF4-FFF2-40B4-BE49-F238E27FC236}">
                <a16:creationId xmlns:a16="http://schemas.microsoft.com/office/drawing/2014/main" id="{51748E0B-3687-EEE6-E6D7-BD90337F2230}"/>
              </a:ext>
            </a:extLst>
          </p:cNvPr>
          <p:cNvPicPr>
            <a:picLocks noChangeAspect="1"/>
          </p:cNvPicPr>
          <p:nvPr/>
        </p:nvPicPr>
        <p:blipFill rotWithShape="1">
          <a:blip r:embed="rId2"/>
          <a:srcRect b="4003"/>
          <a:stretch/>
        </p:blipFill>
        <p:spPr>
          <a:xfrm>
            <a:off x="0" y="5903506"/>
            <a:ext cx="1303333" cy="937049"/>
          </a:xfrm>
          <a:prstGeom prst="rect">
            <a:avLst/>
          </a:prstGeom>
        </p:spPr>
      </p:pic>
      <p:pic>
        <p:nvPicPr>
          <p:cNvPr id="5" name="Picture 4" descr="Logo&#10;&#10;Description automatically generated">
            <a:extLst>
              <a:ext uri="{FF2B5EF4-FFF2-40B4-BE49-F238E27FC236}">
                <a16:creationId xmlns:a16="http://schemas.microsoft.com/office/drawing/2014/main" id="{1927A50A-12BD-CA61-5AEC-F986462C4C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DBCF1775-011C-2F4A-483D-EABE004B05D1}"/>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660D980B-2C63-4740-9DA5-B766BADDC791}"/>
              </a:ext>
            </a:extLst>
          </p:cNvPr>
          <p:cNvSpPr/>
          <p:nvPr/>
        </p:nvSpPr>
        <p:spPr>
          <a:xfrm>
            <a:off x="1212980" y="6219855"/>
            <a:ext cx="1027069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MIDDLE SCHOOL BOWLING LEAGUE 2026</a:t>
            </a:r>
          </a:p>
        </p:txBody>
      </p:sp>
      <p:sp>
        <p:nvSpPr>
          <p:cNvPr id="8" name="Rectangle 7">
            <a:extLst>
              <a:ext uri="{FF2B5EF4-FFF2-40B4-BE49-F238E27FC236}">
                <a16:creationId xmlns:a16="http://schemas.microsoft.com/office/drawing/2014/main" id="{3E3F439F-42D0-045D-7A71-D5EE3813D473}"/>
              </a:ext>
            </a:extLst>
          </p:cNvPr>
          <p:cNvSpPr/>
          <p:nvPr/>
        </p:nvSpPr>
        <p:spPr>
          <a:xfrm>
            <a:off x="0" y="0"/>
            <a:ext cx="12192000" cy="83042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  </a:t>
            </a:r>
            <a:r>
              <a:rPr lang="en-US" sz="2800" b="1" dirty="0"/>
              <a:t>MEETING AGENDA</a:t>
            </a:r>
          </a:p>
        </p:txBody>
      </p:sp>
      <p:sp>
        <p:nvSpPr>
          <p:cNvPr id="9" name="Title 1">
            <a:extLst>
              <a:ext uri="{FF2B5EF4-FFF2-40B4-BE49-F238E27FC236}">
                <a16:creationId xmlns:a16="http://schemas.microsoft.com/office/drawing/2014/main" id="{F86940C1-D0ED-C92C-017A-4E099BC6B93D}"/>
              </a:ext>
            </a:extLst>
          </p:cNvPr>
          <p:cNvSpPr>
            <a:spLocks noGrp="1"/>
          </p:cNvSpPr>
          <p:nvPr>
            <p:ph type="title"/>
          </p:nvPr>
        </p:nvSpPr>
        <p:spPr>
          <a:xfrm>
            <a:off x="1212980" y="830424"/>
            <a:ext cx="10140820" cy="618313"/>
          </a:xfrm>
        </p:spPr>
        <p:txBody>
          <a:bodyPr/>
          <a:lstStyle/>
          <a:p>
            <a:r>
              <a:rPr lang="en-US" sz="3600" b="1" dirty="0">
                <a:latin typeface="+mn-lt"/>
              </a:rPr>
              <a:t>LEAGUE FORMAT</a:t>
            </a:r>
            <a:endParaRPr lang="en-US" b="1" dirty="0">
              <a:latin typeface="+mn-lt"/>
            </a:endParaRPr>
          </a:p>
        </p:txBody>
      </p:sp>
    </p:spTree>
    <p:extLst>
      <p:ext uri="{BB962C8B-B14F-4D97-AF65-F5344CB8AC3E}">
        <p14:creationId xmlns:p14="http://schemas.microsoft.com/office/powerpoint/2010/main" val="561635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B7DCC-28F9-02B2-A05B-1E47AD315297}"/>
            </a:ext>
          </a:extLst>
        </p:cNvPr>
        <p:cNvGrpSpPr/>
        <p:nvPr/>
      </p:nvGrpSpPr>
      <p:grpSpPr>
        <a:xfrm>
          <a:off x="0" y="0"/>
          <a:ext cx="0" cy="0"/>
          <a:chOff x="0" y="0"/>
          <a:chExt cx="0" cy="0"/>
        </a:xfrm>
      </p:grpSpPr>
      <p:graphicFrame>
        <p:nvGraphicFramePr>
          <p:cNvPr id="10" name="Content Placeholder 9">
            <a:extLst>
              <a:ext uri="{FF2B5EF4-FFF2-40B4-BE49-F238E27FC236}">
                <a16:creationId xmlns:a16="http://schemas.microsoft.com/office/drawing/2014/main" id="{053CC25A-DECE-A7B7-4244-45C109C2EDC6}"/>
              </a:ext>
            </a:extLst>
          </p:cNvPr>
          <p:cNvGraphicFramePr>
            <a:graphicFrameLocks noGrp="1"/>
          </p:cNvGraphicFramePr>
          <p:nvPr>
            <p:ph idx="1"/>
            <p:extLst>
              <p:ext uri="{D42A27DB-BD31-4B8C-83A1-F6EECF244321}">
                <p14:modId xmlns:p14="http://schemas.microsoft.com/office/powerpoint/2010/main" val="733587090"/>
              </p:ext>
            </p:extLst>
          </p:nvPr>
        </p:nvGraphicFramePr>
        <p:xfrm>
          <a:off x="1212979" y="1561026"/>
          <a:ext cx="10270699" cy="4113898"/>
        </p:xfrm>
        <a:graphic>
          <a:graphicData uri="http://schemas.openxmlformats.org/drawingml/2006/table">
            <a:tbl>
              <a:tblPr firstRow="1" firstCol="1" bandRow="1">
                <a:tableStyleId>{5C22544A-7EE6-4342-B048-85BDC9FD1C3A}</a:tableStyleId>
              </a:tblPr>
              <a:tblGrid>
                <a:gridCol w="1533199">
                  <a:extLst>
                    <a:ext uri="{9D8B030D-6E8A-4147-A177-3AD203B41FA5}">
                      <a16:colId xmlns:a16="http://schemas.microsoft.com/office/drawing/2014/main" val="2961434474"/>
                    </a:ext>
                  </a:extLst>
                </a:gridCol>
                <a:gridCol w="8737500">
                  <a:extLst>
                    <a:ext uri="{9D8B030D-6E8A-4147-A177-3AD203B41FA5}">
                      <a16:colId xmlns:a16="http://schemas.microsoft.com/office/drawing/2014/main" val="3704007355"/>
                    </a:ext>
                  </a:extLst>
                </a:gridCol>
              </a:tblGrid>
              <a:tr h="4113898">
                <a:tc>
                  <a:txBody>
                    <a:bodyPr/>
                    <a:lstStyle/>
                    <a:p>
                      <a:pPr marL="0" marR="0" algn="l">
                        <a:lnSpc>
                          <a:spcPct val="107000"/>
                        </a:lnSpc>
                        <a:spcAft>
                          <a:spcPts val="800"/>
                        </a:spcAft>
                      </a:pPr>
                      <a:r>
                        <a:rPr lang="en-US" sz="2000" dirty="0">
                          <a:effectLst/>
                        </a:rPr>
                        <a:t>Bakers Team Competition</a:t>
                      </a:r>
                      <a:endParaRPr lang="en-US" sz="2400" dirty="0">
                        <a:effectLst/>
                      </a:endParaRPr>
                    </a:p>
                    <a:p>
                      <a:pPr marL="0" marR="0" algn="l">
                        <a:lnSpc>
                          <a:spcPct val="107000"/>
                        </a:lnSpc>
                        <a:spcAft>
                          <a:spcPts val="800"/>
                        </a:spcAft>
                      </a:pPr>
                      <a:r>
                        <a:rPr lang="en-US" sz="2000" dirty="0">
                          <a:effectLst/>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4635" marR="54635" marT="0" marB="0" anchor="ctr"/>
                </a:tc>
                <a:tc>
                  <a:txBody>
                    <a:bodyPr/>
                    <a:lstStyle/>
                    <a:p>
                      <a:pPr marL="0" marR="0" lvl="0" indent="0">
                        <a:lnSpc>
                          <a:spcPct val="107000"/>
                        </a:lnSpc>
                        <a:spcAft>
                          <a:spcPts val="800"/>
                        </a:spcAft>
                        <a:buSzPts val="1000"/>
                        <a:buFontTx/>
                        <a:buNone/>
                        <a:tabLst>
                          <a:tab pos="228600" algn="l"/>
                        </a:tabLst>
                      </a:pPr>
                      <a:r>
                        <a:rPr lang="en-US" sz="1600" b="0" dirty="0">
                          <a:effectLst/>
                        </a:rPr>
                        <a:t>Scoring</a:t>
                      </a:r>
                      <a:endParaRPr lang="en-US" sz="1800" b="0" dirty="0">
                        <a:effectLst/>
                      </a:endParaRPr>
                    </a:p>
                    <a:p>
                      <a:pPr marL="285750" marR="0" lvl="0" indent="-285750">
                        <a:buSzPts val="1000"/>
                        <a:buFont typeface="Arial" panose="020B0604020202020204" pitchFamily="34" charset="0"/>
                        <a:buChar char="•"/>
                        <a:tabLst>
                          <a:tab pos="685800" algn="l"/>
                        </a:tabLst>
                      </a:pPr>
                      <a:r>
                        <a:rPr lang="en-US" sz="1600" b="0" dirty="0">
                          <a:effectLst/>
                        </a:rPr>
                        <a:t>The team's score is the combined effort of all members' performance.</a:t>
                      </a:r>
                      <a:endParaRPr lang="en-US" sz="1800" b="0" dirty="0">
                        <a:effectLst/>
                      </a:endParaRPr>
                    </a:p>
                    <a:p>
                      <a:pPr marL="285750" marR="0" lvl="0" indent="-285750">
                        <a:buSzPts val="1000"/>
                        <a:buFont typeface="Arial" panose="020B0604020202020204" pitchFamily="34" charset="0"/>
                        <a:buChar char="•"/>
                        <a:tabLst>
                          <a:tab pos="685800" algn="l"/>
                        </a:tabLst>
                      </a:pPr>
                      <a:r>
                        <a:rPr lang="en-US" sz="1600" b="0" dirty="0">
                          <a:effectLst/>
                        </a:rPr>
                        <a:t>Since each player bowls a limited number of frames, teamwork and strategy become crucial. Teams often assign stronger bowlers to critical frames (like the 10th frame) to maximize their scoring potential.</a:t>
                      </a:r>
                      <a:endParaRPr lang="en-US" sz="1800" b="0" dirty="0">
                        <a:effectLst/>
                      </a:endParaRPr>
                    </a:p>
                    <a:p>
                      <a:pPr marL="0" marR="0" lvl="0" indent="0">
                        <a:buSzPts val="1000"/>
                        <a:buFontTx/>
                        <a:buNone/>
                        <a:tabLst>
                          <a:tab pos="228600" algn="l"/>
                        </a:tabLst>
                      </a:pPr>
                      <a:r>
                        <a:rPr lang="en-US" sz="1600" b="0" dirty="0">
                          <a:effectLst/>
                        </a:rPr>
                        <a:t>Strategy</a:t>
                      </a:r>
                      <a:endParaRPr lang="en-US" sz="1800" b="0" dirty="0">
                        <a:effectLst/>
                      </a:endParaRPr>
                    </a:p>
                    <a:p>
                      <a:pPr marL="285750" marR="0" lvl="0" indent="-285750">
                        <a:buSzPts val="1000"/>
                        <a:buFont typeface="Arial" panose="020B0604020202020204" pitchFamily="34" charset="0"/>
                        <a:buChar char="•"/>
                        <a:tabLst>
                          <a:tab pos="685800" algn="l"/>
                        </a:tabLst>
                      </a:pPr>
                      <a:r>
                        <a:rPr lang="en-US" sz="1600" b="0" dirty="0">
                          <a:effectLst/>
                        </a:rPr>
                        <a:t>Teams may strategize their lineup based on their players' strengths.</a:t>
                      </a:r>
                      <a:endParaRPr lang="en-US" sz="1800" b="0" dirty="0">
                        <a:effectLst/>
                      </a:endParaRPr>
                    </a:p>
                    <a:p>
                      <a:pPr marL="285750" marR="0" lvl="0" indent="-285750">
                        <a:buSzPts val="1000"/>
                        <a:buFont typeface="Arial" panose="020B0604020202020204" pitchFamily="34" charset="0"/>
                        <a:buChar char="•"/>
                        <a:tabLst>
                          <a:tab pos="685800" algn="l"/>
                        </a:tabLst>
                      </a:pPr>
                      <a:r>
                        <a:rPr lang="en-US" sz="1600" b="0" dirty="0">
                          <a:effectLst/>
                        </a:rPr>
                        <a:t>Placing the most consistent or clutch bowler in the 10th frame can be a common strategy to finish strong.</a:t>
                      </a:r>
                      <a:endParaRPr lang="en-US" sz="1800" b="0" dirty="0">
                        <a:effectLst/>
                      </a:endParaRPr>
                    </a:p>
                    <a:p>
                      <a:pPr marL="0" marR="0" lvl="0" indent="0">
                        <a:buSzPts val="1000"/>
                        <a:buFontTx/>
                        <a:buNone/>
                        <a:tabLst>
                          <a:tab pos="228600" algn="l"/>
                        </a:tabLst>
                      </a:pPr>
                      <a:r>
                        <a:rPr lang="en-US" sz="1600" b="0" dirty="0">
                          <a:effectLst/>
                        </a:rPr>
                        <a:t>Benefits</a:t>
                      </a:r>
                      <a:endParaRPr lang="en-US" sz="1800" b="0" dirty="0">
                        <a:effectLst/>
                      </a:endParaRPr>
                    </a:p>
                    <a:p>
                      <a:pPr marL="285750" marR="0" lvl="0" indent="-285750">
                        <a:buSzPts val="1000"/>
                        <a:buFont typeface="Arial" panose="020B0604020202020204" pitchFamily="34" charset="0"/>
                        <a:buChar char="•"/>
                        <a:tabLst>
                          <a:tab pos="457200" algn="l"/>
                        </a:tabLst>
                      </a:pPr>
                      <a:r>
                        <a:rPr lang="en-US" sz="1600" b="0" dirty="0">
                          <a:effectLst/>
                        </a:rPr>
                        <a:t>The Baker format emphasizes team coordination, communication, and strategy.</a:t>
                      </a:r>
                      <a:endParaRPr lang="en-US" sz="1800" b="0" dirty="0">
                        <a:effectLst/>
                      </a:endParaRPr>
                    </a:p>
                    <a:p>
                      <a:pPr marL="285750" marR="0" lvl="0" indent="-285750">
                        <a:buSzPts val="1000"/>
                        <a:buFont typeface="Arial" panose="020B0604020202020204" pitchFamily="34" charset="0"/>
                        <a:buChar char="•"/>
                        <a:tabLst>
                          <a:tab pos="457200" algn="l"/>
                        </a:tabLst>
                      </a:pPr>
                      <a:r>
                        <a:rPr lang="en-US" sz="1600" b="0" dirty="0">
                          <a:effectLst/>
                        </a:rPr>
                        <a:t>It creates a dynamic and engaging competition as every bowler's contribution directly impacts the team's overall performance.</a:t>
                      </a:r>
                      <a:endParaRPr lang="en-US" sz="1800" b="0" dirty="0">
                        <a:effectLst/>
                      </a:endParaRPr>
                    </a:p>
                    <a:p>
                      <a:pPr marL="0" marR="0" lvl="0" indent="0">
                        <a:buSzPts val="1000"/>
                        <a:buFontTx/>
                        <a:buNone/>
                        <a:tabLst>
                          <a:tab pos="228600" algn="l"/>
                        </a:tabLst>
                      </a:pPr>
                      <a:r>
                        <a:rPr lang="en-US" sz="1600" b="0" dirty="0">
                          <a:effectLst/>
                        </a:rPr>
                        <a:t>Team Points Calculation for the Bakers Event</a:t>
                      </a:r>
                      <a:endParaRPr lang="en-US" sz="1800" b="0" dirty="0">
                        <a:effectLst/>
                      </a:endParaRPr>
                    </a:p>
                    <a:p>
                      <a:pPr marL="285750" marR="0" lvl="0" indent="-285750">
                        <a:buSzPts val="1000"/>
                        <a:buFont typeface="Arial" panose="020B0604020202020204" pitchFamily="34" charset="0"/>
                        <a:buChar char="•"/>
                        <a:tabLst>
                          <a:tab pos="685800" algn="l"/>
                        </a:tabLst>
                      </a:pPr>
                      <a:r>
                        <a:rPr lang="en-US" sz="1600" b="0" dirty="0">
                          <a:effectLst/>
                        </a:rPr>
                        <a:t>Team points will be determined based on the performance of the top Bakers team from each school.</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54635" marR="54635" marT="0" marB="0"/>
                </a:tc>
                <a:extLst>
                  <a:ext uri="{0D108BD9-81ED-4DB2-BD59-A6C34878D82A}">
                    <a16:rowId xmlns:a16="http://schemas.microsoft.com/office/drawing/2014/main" val="1690408810"/>
                  </a:ext>
                </a:extLst>
              </a:tr>
            </a:tbl>
          </a:graphicData>
        </a:graphic>
      </p:graphicFrame>
      <p:pic>
        <p:nvPicPr>
          <p:cNvPr id="4" name="Picture 3">
            <a:extLst>
              <a:ext uri="{FF2B5EF4-FFF2-40B4-BE49-F238E27FC236}">
                <a16:creationId xmlns:a16="http://schemas.microsoft.com/office/drawing/2014/main" id="{16E4338F-06CA-CEFD-4B3B-5505CDEA7DB2}"/>
              </a:ext>
            </a:extLst>
          </p:cNvPr>
          <p:cNvPicPr>
            <a:picLocks noChangeAspect="1"/>
          </p:cNvPicPr>
          <p:nvPr/>
        </p:nvPicPr>
        <p:blipFill rotWithShape="1">
          <a:blip r:embed="rId2"/>
          <a:srcRect b="4003"/>
          <a:stretch/>
        </p:blipFill>
        <p:spPr>
          <a:xfrm>
            <a:off x="0" y="5903506"/>
            <a:ext cx="1303333" cy="937049"/>
          </a:xfrm>
          <a:prstGeom prst="rect">
            <a:avLst/>
          </a:prstGeom>
        </p:spPr>
      </p:pic>
      <p:pic>
        <p:nvPicPr>
          <p:cNvPr id="5" name="Picture 4" descr="Logo&#10;&#10;Description automatically generated">
            <a:extLst>
              <a:ext uri="{FF2B5EF4-FFF2-40B4-BE49-F238E27FC236}">
                <a16:creationId xmlns:a16="http://schemas.microsoft.com/office/drawing/2014/main" id="{C2E8A42D-A58B-803C-71FD-AD6AEE87B0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0B854691-C738-B02A-996A-708FD6AF5759}"/>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20BDC86C-8FFD-9EE1-F54A-4A95AF2D4D23}"/>
              </a:ext>
            </a:extLst>
          </p:cNvPr>
          <p:cNvSpPr/>
          <p:nvPr/>
        </p:nvSpPr>
        <p:spPr>
          <a:xfrm>
            <a:off x="1212980" y="6219855"/>
            <a:ext cx="1027069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MIDDLE SCHOOL BOWLING LEAGUE 2026</a:t>
            </a:r>
          </a:p>
        </p:txBody>
      </p:sp>
      <p:sp>
        <p:nvSpPr>
          <p:cNvPr id="8" name="Rectangle 7">
            <a:extLst>
              <a:ext uri="{FF2B5EF4-FFF2-40B4-BE49-F238E27FC236}">
                <a16:creationId xmlns:a16="http://schemas.microsoft.com/office/drawing/2014/main" id="{497D9A7B-9281-1E9F-10F4-48B64C9D4E4B}"/>
              </a:ext>
            </a:extLst>
          </p:cNvPr>
          <p:cNvSpPr/>
          <p:nvPr/>
        </p:nvSpPr>
        <p:spPr>
          <a:xfrm>
            <a:off x="0" y="0"/>
            <a:ext cx="12192000" cy="83042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  </a:t>
            </a:r>
            <a:r>
              <a:rPr lang="en-US" sz="2800" b="1" dirty="0"/>
              <a:t>MEETING AGENDA</a:t>
            </a:r>
          </a:p>
        </p:txBody>
      </p:sp>
      <p:sp>
        <p:nvSpPr>
          <p:cNvPr id="9" name="Title 1">
            <a:extLst>
              <a:ext uri="{FF2B5EF4-FFF2-40B4-BE49-F238E27FC236}">
                <a16:creationId xmlns:a16="http://schemas.microsoft.com/office/drawing/2014/main" id="{702E63A3-8714-9A68-FD71-1A39FA8759B5}"/>
              </a:ext>
            </a:extLst>
          </p:cNvPr>
          <p:cNvSpPr>
            <a:spLocks noGrp="1"/>
          </p:cNvSpPr>
          <p:nvPr>
            <p:ph type="title"/>
          </p:nvPr>
        </p:nvSpPr>
        <p:spPr>
          <a:xfrm>
            <a:off x="1212978" y="830424"/>
            <a:ext cx="10140821" cy="618313"/>
          </a:xfrm>
        </p:spPr>
        <p:txBody>
          <a:bodyPr/>
          <a:lstStyle/>
          <a:p>
            <a:r>
              <a:rPr lang="en-US" sz="3600" b="1" dirty="0">
                <a:latin typeface="+mn-lt"/>
              </a:rPr>
              <a:t>LEAGUE FORMAT</a:t>
            </a:r>
            <a:endParaRPr lang="en-US" b="1" dirty="0">
              <a:latin typeface="+mn-lt"/>
            </a:endParaRPr>
          </a:p>
        </p:txBody>
      </p:sp>
    </p:spTree>
    <p:extLst>
      <p:ext uri="{BB962C8B-B14F-4D97-AF65-F5344CB8AC3E}">
        <p14:creationId xmlns:p14="http://schemas.microsoft.com/office/powerpoint/2010/main" val="1090205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528B3568-8CC4-E860-5669-B6D0E762A7BB}"/>
              </a:ext>
            </a:extLst>
          </p:cNvPr>
          <p:cNvSpPr>
            <a:spLocks noGrp="1"/>
          </p:cNvSpPr>
          <p:nvPr>
            <p:ph type="title"/>
          </p:nvPr>
        </p:nvSpPr>
        <p:spPr>
          <a:xfrm>
            <a:off x="952500" y="982824"/>
            <a:ext cx="10304503" cy="1237167"/>
          </a:xfrm>
        </p:spPr>
        <p:txBody>
          <a:bodyPr anchor="ctr">
            <a:normAutofit/>
          </a:bodyPr>
          <a:lstStyle/>
          <a:p>
            <a:r>
              <a:rPr lang="en-US" sz="2800" b="1" dirty="0">
                <a:solidFill>
                  <a:srgbClr val="FFFFFF"/>
                </a:solidFill>
                <a:latin typeface="+mn-lt"/>
              </a:rPr>
              <a:t>ALL ISLAND SINGLES COMPETITION</a:t>
            </a:r>
            <a:br>
              <a:rPr lang="en-US" sz="2400" b="1" dirty="0">
                <a:solidFill>
                  <a:srgbClr val="FFFFFF"/>
                </a:solidFill>
                <a:latin typeface="+mn-lt"/>
              </a:rPr>
            </a:br>
            <a:br>
              <a:rPr lang="en-US" sz="2400" dirty="0">
                <a:latin typeface="+mn-lt"/>
              </a:rPr>
            </a:br>
            <a:r>
              <a:rPr lang="en-US" sz="2400" dirty="0">
                <a:latin typeface="+mn-lt"/>
              </a:rPr>
              <a:t>Monday, May 11, 2026, at 4:00 p.m.</a:t>
            </a:r>
          </a:p>
        </p:txBody>
      </p:sp>
      <p:graphicFrame>
        <p:nvGraphicFramePr>
          <p:cNvPr id="18" name="Content Placeholder 2">
            <a:extLst>
              <a:ext uri="{FF2B5EF4-FFF2-40B4-BE49-F238E27FC236}">
                <a16:creationId xmlns:a16="http://schemas.microsoft.com/office/drawing/2014/main" id="{2873C9DB-2E77-A325-C1EF-FFC07E4B123A}"/>
              </a:ext>
            </a:extLst>
          </p:cNvPr>
          <p:cNvGraphicFramePr>
            <a:graphicFrameLocks noGrp="1"/>
          </p:cNvGraphicFramePr>
          <p:nvPr>
            <p:ph idx="1"/>
            <p:extLst>
              <p:ext uri="{D42A27DB-BD31-4B8C-83A1-F6EECF244321}">
                <p14:modId xmlns:p14="http://schemas.microsoft.com/office/powerpoint/2010/main" val="163462917"/>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5EB80C2E-B504-65A0-75EB-AA90BBA11884}"/>
              </a:ext>
            </a:extLst>
          </p:cNvPr>
          <p:cNvPicPr>
            <a:picLocks noChangeAspect="1"/>
          </p:cNvPicPr>
          <p:nvPr/>
        </p:nvPicPr>
        <p:blipFill rotWithShape="1">
          <a:blip r:embed="rId7"/>
          <a:srcRect b="4003"/>
          <a:stretch/>
        </p:blipFill>
        <p:spPr>
          <a:xfrm>
            <a:off x="0" y="5903506"/>
            <a:ext cx="1303333" cy="937049"/>
          </a:xfrm>
          <a:prstGeom prst="rect">
            <a:avLst/>
          </a:prstGeom>
        </p:spPr>
      </p:pic>
      <p:pic>
        <p:nvPicPr>
          <p:cNvPr id="7" name="Picture 6" descr="Logo&#10;&#10;Description automatically generated">
            <a:extLst>
              <a:ext uri="{FF2B5EF4-FFF2-40B4-BE49-F238E27FC236}">
                <a16:creationId xmlns:a16="http://schemas.microsoft.com/office/drawing/2014/main" id="{3BF0E9AF-6027-CC98-0FA2-2CBEB612730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8" name="TextBox 7">
            <a:extLst>
              <a:ext uri="{FF2B5EF4-FFF2-40B4-BE49-F238E27FC236}">
                <a16:creationId xmlns:a16="http://schemas.microsoft.com/office/drawing/2014/main" id="{EB0AAAB1-B068-336E-4326-DA9AEF2F0E15}"/>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9" name="Rectangle 8">
            <a:extLst>
              <a:ext uri="{FF2B5EF4-FFF2-40B4-BE49-F238E27FC236}">
                <a16:creationId xmlns:a16="http://schemas.microsoft.com/office/drawing/2014/main" id="{D1813F5D-3AFD-1AF9-DCAA-F272BF0D0164}"/>
              </a:ext>
            </a:extLst>
          </p:cNvPr>
          <p:cNvSpPr/>
          <p:nvPr/>
        </p:nvSpPr>
        <p:spPr>
          <a:xfrm>
            <a:off x="1212980" y="6219855"/>
            <a:ext cx="1027069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MIDDLE SCHOOL BOWLING LEAGUE 2026</a:t>
            </a:r>
          </a:p>
        </p:txBody>
      </p:sp>
      <p:sp>
        <p:nvSpPr>
          <p:cNvPr id="11" name="Rectangle 10">
            <a:extLst>
              <a:ext uri="{FF2B5EF4-FFF2-40B4-BE49-F238E27FC236}">
                <a16:creationId xmlns:a16="http://schemas.microsoft.com/office/drawing/2014/main" id="{2BDB09D8-2ED5-F432-9006-D2A92DC9B522}"/>
              </a:ext>
            </a:extLst>
          </p:cNvPr>
          <p:cNvSpPr/>
          <p:nvPr/>
        </p:nvSpPr>
        <p:spPr>
          <a:xfrm>
            <a:off x="0" y="0"/>
            <a:ext cx="12192000" cy="83042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  </a:t>
            </a:r>
            <a:r>
              <a:rPr lang="en-US" sz="2800" b="1" dirty="0"/>
              <a:t>MEETING AGENDA</a:t>
            </a:r>
          </a:p>
        </p:txBody>
      </p:sp>
    </p:spTree>
    <p:extLst>
      <p:ext uri="{BB962C8B-B14F-4D97-AF65-F5344CB8AC3E}">
        <p14:creationId xmlns:p14="http://schemas.microsoft.com/office/powerpoint/2010/main" val="270237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6EEEF-245A-6859-E672-937B84C4FB29}"/>
              </a:ext>
            </a:extLst>
          </p:cNvPr>
          <p:cNvSpPr>
            <a:spLocks noGrp="1"/>
          </p:cNvSpPr>
          <p:nvPr>
            <p:ph type="title"/>
          </p:nvPr>
        </p:nvSpPr>
        <p:spPr>
          <a:xfrm>
            <a:off x="838200" y="830424"/>
            <a:ext cx="10515600" cy="618313"/>
          </a:xfrm>
        </p:spPr>
        <p:txBody>
          <a:bodyPr>
            <a:normAutofit fontScale="90000"/>
          </a:bodyPr>
          <a:lstStyle/>
          <a:p>
            <a:r>
              <a:rPr lang="en-US" sz="4400" b="1" dirty="0">
                <a:latin typeface="+mn-lt"/>
              </a:rPr>
              <a:t>ALL ISLAND TEAM COMPETITION</a:t>
            </a:r>
            <a:endParaRPr lang="en-US" dirty="0"/>
          </a:p>
        </p:txBody>
      </p:sp>
      <p:sp>
        <p:nvSpPr>
          <p:cNvPr id="3" name="Content Placeholder 2">
            <a:extLst>
              <a:ext uri="{FF2B5EF4-FFF2-40B4-BE49-F238E27FC236}">
                <a16:creationId xmlns:a16="http://schemas.microsoft.com/office/drawing/2014/main" id="{8AD2C541-7CA7-BC75-CB2A-4E46A13A32F2}"/>
              </a:ext>
            </a:extLst>
          </p:cNvPr>
          <p:cNvSpPr>
            <a:spLocks noGrp="1"/>
          </p:cNvSpPr>
          <p:nvPr>
            <p:ph idx="1"/>
          </p:nvPr>
        </p:nvSpPr>
        <p:spPr>
          <a:xfrm>
            <a:off x="838200" y="1452141"/>
            <a:ext cx="10515600" cy="4351338"/>
          </a:xfrm>
        </p:spPr>
        <p:txBody>
          <a:bodyPr/>
          <a:lstStyle/>
          <a:p>
            <a:pPr marL="0" marR="0" indent="0">
              <a:buNone/>
            </a:pPr>
            <a:r>
              <a:rPr lang="en-US" sz="1800" b="1"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Tues</a:t>
            </a:r>
            <a:r>
              <a:rPr lang="en-US" sz="18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day, May 12, 2026, at 4:00 p.m.</a:t>
            </a:r>
            <a:r>
              <a:rPr lang="en-US" sz="1800" dirty="0">
                <a:effectLst/>
                <a:latin typeface="Arial Narrow" panose="020B0606020202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Aft>
                <a:spcPts val="800"/>
              </a:spcAft>
            </a:pPr>
            <a:r>
              <a:rPr lang="en-US" sz="2000" dirty="0">
                <a:effectLst/>
                <a:latin typeface="Arial Narrow" panose="020B0606020202030204" pitchFamily="34" charset="0"/>
                <a:ea typeface="Calibri" panose="020F0502020204030204" pitchFamily="34" charset="0"/>
                <a:cs typeface="Times New Roman" panose="02020603050405020304" pitchFamily="18" charset="0"/>
              </a:rPr>
              <a:t>The Team championship will be determined upon completion of the competition. The event will be a 4-person baker format as simulated during the regular season. During the finals, only (1) one 4-person team from each school is allowed to participate. Coaches will submit lineups for the competition 24-hours prior to the event.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000" dirty="0">
                <a:effectLst/>
                <a:latin typeface="Arial Narrow" panose="020B0606020202030204" pitchFamily="34" charset="0"/>
                <a:ea typeface="Calibri" panose="020F0502020204030204" pitchFamily="34" charset="0"/>
                <a:cs typeface="Times New Roman" panose="02020603050405020304" pitchFamily="18" charset="0"/>
              </a:rPr>
              <a:t>We have 6 schools participating, the playoff matches will be determined by regular season seeding.</a:t>
            </a:r>
          </a:p>
          <a:p>
            <a:r>
              <a:rPr lang="en-US" sz="2000" dirty="0">
                <a:effectLst/>
                <a:latin typeface="Arial Narrow" panose="020B0606020202030204" pitchFamily="34" charset="0"/>
                <a:ea typeface="Calibri" panose="020F0502020204030204" pitchFamily="34" charset="0"/>
                <a:cs typeface="Times New Roman" panose="02020603050405020304" pitchFamily="18" charset="0"/>
              </a:rPr>
              <a:t>Competition Matches: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pic>
        <p:nvPicPr>
          <p:cNvPr id="4" name="Picture 3">
            <a:extLst>
              <a:ext uri="{FF2B5EF4-FFF2-40B4-BE49-F238E27FC236}">
                <a16:creationId xmlns:a16="http://schemas.microsoft.com/office/drawing/2014/main" id="{736BE5D0-05EC-5C0A-BF4B-98CC1A0B14DA}"/>
              </a:ext>
            </a:extLst>
          </p:cNvPr>
          <p:cNvPicPr>
            <a:picLocks noChangeAspect="1"/>
          </p:cNvPicPr>
          <p:nvPr/>
        </p:nvPicPr>
        <p:blipFill rotWithShape="1">
          <a:blip r:embed="rId2"/>
          <a:srcRect b="4003"/>
          <a:stretch/>
        </p:blipFill>
        <p:spPr>
          <a:xfrm>
            <a:off x="0" y="5903506"/>
            <a:ext cx="1303333" cy="937049"/>
          </a:xfrm>
          <a:prstGeom prst="rect">
            <a:avLst/>
          </a:prstGeom>
        </p:spPr>
      </p:pic>
      <p:pic>
        <p:nvPicPr>
          <p:cNvPr id="5" name="Picture 4" descr="Logo&#10;&#10;Description automatically generated">
            <a:extLst>
              <a:ext uri="{FF2B5EF4-FFF2-40B4-BE49-F238E27FC236}">
                <a16:creationId xmlns:a16="http://schemas.microsoft.com/office/drawing/2014/main" id="{39935D28-2D89-DBEA-8D9D-2E2971C2AB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A108067E-9CC5-CCDF-9B50-5322AC33F65E}"/>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73F1D157-2772-3AF9-CCD3-E6F9FA5030C5}"/>
              </a:ext>
            </a:extLst>
          </p:cNvPr>
          <p:cNvSpPr/>
          <p:nvPr/>
        </p:nvSpPr>
        <p:spPr>
          <a:xfrm>
            <a:off x="1212980" y="6219855"/>
            <a:ext cx="1027069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MIDDLE SCHOOL BOWLING LEAGUE 2026</a:t>
            </a:r>
          </a:p>
        </p:txBody>
      </p:sp>
      <p:sp>
        <p:nvSpPr>
          <p:cNvPr id="8" name="Rectangle 7">
            <a:extLst>
              <a:ext uri="{FF2B5EF4-FFF2-40B4-BE49-F238E27FC236}">
                <a16:creationId xmlns:a16="http://schemas.microsoft.com/office/drawing/2014/main" id="{50E7B6C7-88EA-6C1D-5C2D-D95BCE0D4D85}"/>
              </a:ext>
            </a:extLst>
          </p:cNvPr>
          <p:cNvSpPr/>
          <p:nvPr/>
        </p:nvSpPr>
        <p:spPr>
          <a:xfrm>
            <a:off x="0" y="0"/>
            <a:ext cx="12192000" cy="83042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  </a:t>
            </a:r>
            <a:r>
              <a:rPr lang="en-US" sz="2800" b="1" dirty="0"/>
              <a:t>MEETING AGENDA</a:t>
            </a:r>
          </a:p>
        </p:txBody>
      </p:sp>
      <p:graphicFrame>
        <p:nvGraphicFramePr>
          <p:cNvPr id="11" name="Table 10">
            <a:extLst>
              <a:ext uri="{FF2B5EF4-FFF2-40B4-BE49-F238E27FC236}">
                <a16:creationId xmlns:a16="http://schemas.microsoft.com/office/drawing/2014/main" id="{ED39981D-22DE-2D28-86BF-0ADD6EE85013}"/>
              </a:ext>
            </a:extLst>
          </p:cNvPr>
          <p:cNvGraphicFramePr>
            <a:graphicFrameLocks noGrp="1"/>
          </p:cNvGraphicFramePr>
          <p:nvPr>
            <p:extLst>
              <p:ext uri="{D42A27DB-BD31-4B8C-83A1-F6EECF244321}">
                <p14:modId xmlns:p14="http://schemas.microsoft.com/office/powerpoint/2010/main" val="1876306166"/>
              </p:ext>
            </p:extLst>
          </p:nvPr>
        </p:nvGraphicFramePr>
        <p:xfrm>
          <a:off x="3251496" y="3429000"/>
          <a:ext cx="8016579" cy="2536445"/>
        </p:xfrm>
        <a:graphic>
          <a:graphicData uri="http://schemas.openxmlformats.org/drawingml/2006/table">
            <a:tbl>
              <a:tblPr firstRow="1" firstCol="1" bandRow="1">
                <a:tableStyleId>{5C22544A-7EE6-4342-B048-85BDC9FD1C3A}</a:tableStyleId>
              </a:tblPr>
              <a:tblGrid>
                <a:gridCol w="2601509">
                  <a:extLst>
                    <a:ext uri="{9D8B030D-6E8A-4147-A177-3AD203B41FA5}">
                      <a16:colId xmlns:a16="http://schemas.microsoft.com/office/drawing/2014/main" val="3453121106"/>
                    </a:ext>
                  </a:extLst>
                </a:gridCol>
                <a:gridCol w="2625555">
                  <a:extLst>
                    <a:ext uri="{9D8B030D-6E8A-4147-A177-3AD203B41FA5}">
                      <a16:colId xmlns:a16="http://schemas.microsoft.com/office/drawing/2014/main" val="2530658757"/>
                    </a:ext>
                  </a:extLst>
                </a:gridCol>
                <a:gridCol w="2789515">
                  <a:extLst>
                    <a:ext uri="{9D8B030D-6E8A-4147-A177-3AD203B41FA5}">
                      <a16:colId xmlns:a16="http://schemas.microsoft.com/office/drawing/2014/main" val="2133616323"/>
                    </a:ext>
                  </a:extLst>
                </a:gridCol>
              </a:tblGrid>
              <a:tr h="0">
                <a:tc>
                  <a:txBody>
                    <a:bodyPr/>
                    <a:lstStyle/>
                    <a:p>
                      <a:pPr marL="0" marR="0">
                        <a:lnSpc>
                          <a:spcPct val="107000"/>
                        </a:lnSpc>
                        <a:spcAft>
                          <a:spcPts val="800"/>
                        </a:spcAft>
                      </a:pPr>
                      <a:r>
                        <a:rPr lang="en-US" sz="1800">
                          <a:effectLst/>
                        </a:rPr>
                        <a:t>Round 1</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800">
                          <a:effectLst/>
                        </a:rPr>
                        <a:t>Round 2</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800">
                          <a:effectLst/>
                        </a:rPr>
                        <a:t>Round 3</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93607779"/>
                  </a:ext>
                </a:extLst>
              </a:tr>
              <a:tr h="0">
                <a:tc>
                  <a:txBody>
                    <a:bodyPr/>
                    <a:lstStyle/>
                    <a:p>
                      <a:pPr marL="0" marR="0"/>
                      <a:r>
                        <a:rPr lang="en-US" sz="1800">
                          <a:effectLst/>
                        </a:rPr>
                        <a:t>1</a:t>
                      </a:r>
                      <a:r>
                        <a:rPr lang="en-US" sz="1800" baseline="30000">
                          <a:effectLst/>
                        </a:rPr>
                        <a:t>st</a:t>
                      </a:r>
                      <a:r>
                        <a:rPr lang="en-US" sz="1800">
                          <a:effectLst/>
                        </a:rPr>
                        <a:t> seed (bye)</a:t>
                      </a:r>
                      <a:endParaRPr lang="en-US" sz="2400">
                        <a:effectLst/>
                      </a:endParaRPr>
                    </a:p>
                    <a:p>
                      <a:pPr marL="0" marR="0"/>
                      <a:r>
                        <a:rPr lang="en-US" sz="1800">
                          <a:effectLst/>
                        </a:rPr>
                        <a:t>2</a:t>
                      </a:r>
                      <a:r>
                        <a:rPr lang="en-US" sz="1800" baseline="30000">
                          <a:effectLst/>
                        </a:rPr>
                        <a:t>nd</a:t>
                      </a:r>
                      <a:r>
                        <a:rPr lang="en-US" sz="1800">
                          <a:effectLst/>
                        </a:rPr>
                        <a:t> seed (bye)</a:t>
                      </a:r>
                      <a:endParaRPr lang="en-US" sz="2400">
                        <a:effectLst/>
                      </a:endParaRPr>
                    </a:p>
                    <a:p>
                      <a:pPr marL="0" marR="0"/>
                      <a:r>
                        <a:rPr lang="en-US" sz="1800">
                          <a:effectLst/>
                        </a:rPr>
                        <a:t> </a:t>
                      </a:r>
                      <a:endParaRPr lang="en-US" sz="2400">
                        <a:effectLst/>
                      </a:endParaRPr>
                    </a:p>
                    <a:p>
                      <a:pPr marL="0" marR="0"/>
                      <a:r>
                        <a:rPr lang="en-US" sz="1800">
                          <a:effectLst/>
                        </a:rPr>
                        <a:t>3</a:t>
                      </a:r>
                      <a:r>
                        <a:rPr lang="en-US" sz="1800" baseline="30000">
                          <a:effectLst/>
                        </a:rPr>
                        <a:t>rd</a:t>
                      </a:r>
                      <a:r>
                        <a:rPr lang="en-US" sz="1800">
                          <a:effectLst/>
                        </a:rPr>
                        <a:t> seed vs. 6</a:t>
                      </a:r>
                      <a:r>
                        <a:rPr lang="en-US" sz="1800" baseline="30000">
                          <a:effectLst/>
                        </a:rPr>
                        <a:t>th</a:t>
                      </a:r>
                      <a:r>
                        <a:rPr lang="en-US" sz="1800">
                          <a:effectLst/>
                        </a:rPr>
                        <a:t> seed</a:t>
                      </a:r>
                      <a:endParaRPr lang="en-US" sz="2400">
                        <a:effectLst/>
                      </a:endParaRPr>
                    </a:p>
                    <a:p>
                      <a:pPr marL="0" marR="0"/>
                      <a:r>
                        <a:rPr lang="en-US" sz="1800">
                          <a:effectLst/>
                        </a:rPr>
                        <a:t>4</a:t>
                      </a:r>
                      <a:r>
                        <a:rPr lang="en-US" sz="1800" baseline="30000">
                          <a:effectLst/>
                        </a:rPr>
                        <a:t>th</a:t>
                      </a:r>
                      <a:r>
                        <a:rPr lang="en-US" sz="1800">
                          <a:effectLst/>
                        </a:rPr>
                        <a:t> seed vs. 5</a:t>
                      </a:r>
                      <a:r>
                        <a:rPr lang="en-US" sz="1800" baseline="30000">
                          <a:effectLst/>
                        </a:rPr>
                        <a:t>th</a:t>
                      </a:r>
                      <a:r>
                        <a:rPr lang="en-US" sz="1800">
                          <a:effectLst/>
                        </a:rPr>
                        <a:t> seed</a:t>
                      </a:r>
                      <a:endParaRPr lang="en-US" sz="2400">
                        <a:effectLst/>
                      </a:endParaRPr>
                    </a:p>
                    <a:p>
                      <a:pPr marL="0" marR="0">
                        <a:lnSpc>
                          <a:spcPct val="107000"/>
                        </a:lnSpc>
                        <a:spcAft>
                          <a:spcPts val="800"/>
                        </a:spcAft>
                      </a:pPr>
                      <a:r>
                        <a:rPr lang="en-US" sz="1800">
                          <a:effectLst/>
                        </a:rPr>
                        <a:t>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800" dirty="0">
                          <a:effectLst/>
                        </a:rPr>
                        <a:t>1</a:t>
                      </a:r>
                      <a:r>
                        <a:rPr lang="en-US" sz="1800" baseline="30000" dirty="0">
                          <a:effectLst/>
                        </a:rPr>
                        <a:t>st</a:t>
                      </a:r>
                      <a:r>
                        <a:rPr lang="en-US" sz="1800" dirty="0">
                          <a:effectLst/>
                        </a:rPr>
                        <a:t> seed vs. the lower ranked of the winning seeds in Round 1</a:t>
                      </a:r>
                      <a:endParaRPr lang="en-US" sz="2400" dirty="0">
                        <a:effectLst/>
                      </a:endParaRPr>
                    </a:p>
                    <a:p>
                      <a:pPr marL="0" marR="0">
                        <a:lnSpc>
                          <a:spcPct val="107000"/>
                        </a:lnSpc>
                        <a:spcAft>
                          <a:spcPts val="800"/>
                        </a:spcAft>
                      </a:pPr>
                      <a:r>
                        <a:rPr lang="en-US" sz="1800" dirty="0">
                          <a:effectLst/>
                        </a:rPr>
                        <a:t> </a:t>
                      </a:r>
                      <a:endParaRPr lang="en-US" sz="2400" dirty="0">
                        <a:effectLst/>
                      </a:endParaRPr>
                    </a:p>
                    <a:p>
                      <a:pPr marL="0" marR="0">
                        <a:lnSpc>
                          <a:spcPct val="107000"/>
                        </a:lnSpc>
                        <a:spcAft>
                          <a:spcPts val="800"/>
                        </a:spcAft>
                      </a:pPr>
                      <a:r>
                        <a:rPr lang="en-US" sz="1800" dirty="0">
                          <a:effectLst/>
                        </a:rPr>
                        <a:t>2</a:t>
                      </a:r>
                      <a:r>
                        <a:rPr lang="en-US" sz="1800" baseline="30000" dirty="0">
                          <a:effectLst/>
                        </a:rPr>
                        <a:t>nd</a:t>
                      </a:r>
                      <a:r>
                        <a:rPr lang="en-US" sz="1800" dirty="0">
                          <a:effectLst/>
                        </a:rPr>
                        <a:t> seed vs. the higher ranked of the winning seeds in Round 1</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800" dirty="0">
                          <a:effectLst/>
                        </a:rPr>
                        <a:t>Championship Match</a:t>
                      </a:r>
                      <a:endParaRPr lang="en-US" sz="2400" dirty="0">
                        <a:effectLst/>
                      </a:endParaRPr>
                    </a:p>
                    <a:p>
                      <a:pPr marL="0" marR="0">
                        <a:lnSpc>
                          <a:spcPct val="107000"/>
                        </a:lnSpc>
                        <a:spcAft>
                          <a:spcPts val="800"/>
                        </a:spcAft>
                      </a:pPr>
                      <a:r>
                        <a:rPr lang="en-US" sz="1800" dirty="0">
                          <a:effectLst/>
                        </a:rPr>
                        <a:t>Winners from Round 2</a:t>
                      </a:r>
                      <a:endParaRPr lang="en-US" sz="2400" dirty="0">
                        <a:effectLst/>
                      </a:endParaRPr>
                    </a:p>
                    <a:p>
                      <a:pPr marL="0" marR="0">
                        <a:lnSpc>
                          <a:spcPct val="107000"/>
                        </a:lnSpc>
                        <a:spcAft>
                          <a:spcPts val="800"/>
                        </a:spcAft>
                      </a:pPr>
                      <a:r>
                        <a:rPr lang="en-US" sz="1800" dirty="0">
                          <a:effectLst/>
                        </a:rPr>
                        <a:t> </a:t>
                      </a:r>
                      <a:endParaRPr lang="en-US" sz="2400" dirty="0">
                        <a:effectLst/>
                      </a:endParaRPr>
                    </a:p>
                    <a:p>
                      <a:pPr marL="0" marR="0">
                        <a:lnSpc>
                          <a:spcPct val="107000"/>
                        </a:lnSpc>
                        <a:spcAft>
                          <a:spcPts val="800"/>
                        </a:spcAft>
                      </a:pPr>
                      <a:r>
                        <a:rPr lang="en-US" sz="1800" dirty="0">
                          <a:effectLst/>
                        </a:rPr>
                        <a:t>Consolation Match</a:t>
                      </a:r>
                      <a:endParaRPr lang="en-US" sz="2400" dirty="0">
                        <a:effectLst/>
                      </a:endParaRPr>
                    </a:p>
                    <a:p>
                      <a:pPr marL="0" marR="0">
                        <a:lnSpc>
                          <a:spcPct val="107000"/>
                        </a:lnSpc>
                        <a:spcAft>
                          <a:spcPts val="800"/>
                        </a:spcAft>
                      </a:pPr>
                      <a:r>
                        <a:rPr lang="en-US" sz="1800" dirty="0">
                          <a:effectLst/>
                        </a:rPr>
                        <a:t>Non-winners from Round 2</a:t>
                      </a:r>
                      <a:endParaRPr lang="en-US" sz="2400" dirty="0">
                        <a:effectLst/>
                      </a:endParaRPr>
                    </a:p>
                    <a:p>
                      <a:pPr marL="0" marR="0">
                        <a:lnSpc>
                          <a:spcPct val="107000"/>
                        </a:lnSpc>
                        <a:spcAft>
                          <a:spcPts val="800"/>
                        </a:spcAft>
                      </a:pPr>
                      <a:r>
                        <a:rPr lang="en-US" sz="1800" dirty="0">
                          <a:effectLst/>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58963942"/>
                  </a:ext>
                </a:extLst>
              </a:tr>
            </a:tbl>
          </a:graphicData>
        </a:graphic>
      </p:graphicFrame>
    </p:spTree>
    <p:extLst>
      <p:ext uri="{BB962C8B-B14F-4D97-AF65-F5344CB8AC3E}">
        <p14:creationId xmlns:p14="http://schemas.microsoft.com/office/powerpoint/2010/main" val="3155819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92F649A-D225-6CEF-A747-9C5921BC04CF}"/>
              </a:ext>
            </a:extLst>
          </p:cNvPr>
          <p:cNvSpPr>
            <a:spLocks noGrp="1"/>
          </p:cNvSpPr>
          <p:nvPr>
            <p:ph type="title"/>
          </p:nvPr>
        </p:nvSpPr>
        <p:spPr>
          <a:xfrm>
            <a:off x="838200" y="689847"/>
            <a:ext cx="10515600" cy="1004594"/>
          </a:xfrm>
        </p:spPr>
        <p:txBody>
          <a:bodyPr>
            <a:normAutofit/>
          </a:bodyPr>
          <a:lstStyle/>
          <a:p>
            <a:pPr algn="ctr"/>
            <a:r>
              <a:rPr lang="en-US" b="1" dirty="0">
                <a:solidFill>
                  <a:srgbClr val="FFFFFF"/>
                </a:solidFill>
                <a:latin typeface="+mn-lt"/>
              </a:rPr>
              <a:t>ALL ISLAND TEAM COMPETITION</a:t>
            </a:r>
            <a:endParaRPr lang="en-US" dirty="0">
              <a:solidFill>
                <a:srgbClr val="FFFFFF"/>
              </a:solidFill>
            </a:endParaRPr>
          </a:p>
        </p:txBody>
      </p:sp>
      <p:sp>
        <p:nvSpPr>
          <p:cNvPr id="13" name="Rectangle: Rounded Corners 12">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Content Placeholder 2">
            <a:extLst>
              <a:ext uri="{FF2B5EF4-FFF2-40B4-BE49-F238E27FC236}">
                <a16:creationId xmlns:a16="http://schemas.microsoft.com/office/drawing/2014/main" id="{9B3508A2-4362-9A3E-6A8E-C13530B1CD48}"/>
              </a:ext>
            </a:extLst>
          </p:cNvPr>
          <p:cNvGraphicFramePr>
            <a:graphicFrameLocks noGrp="1"/>
          </p:cNvGraphicFramePr>
          <p:nvPr>
            <p:ph idx="1"/>
            <p:extLst>
              <p:ext uri="{D42A27DB-BD31-4B8C-83A1-F6EECF244321}">
                <p14:modId xmlns:p14="http://schemas.microsoft.com/office/powerpoint/2010/main" val="4066174583"/>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descr="Logo&#10;&#10;Description automatically generated">
            <a:extLst>
              <a:ext uri="{FF2B5EF4-FFF2-40B4-BE49-F238E27FC236}">
                <a16:creationId xmlns:a16="http://schemas.microsoft.com/office/drawing/2014/main" id="{46261C10-877A-672F-9D9A-BE050DB0FA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10" name="TextBox 9">
            <a:extLst>
              <a:ext uri="{FF2B5EF4-FFF2-40B4-BE49-F238E27FC236}">
                <a16:creationId xmlns:a16="http://schemas.microsoft.com/office/drawing/2014/main" id="{D485D62B-84E1-CBEC-F76B-10CAFB253B66}"/>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12" name="Rectangle 11">
            <a:extLst>
              <a:ext uri="{FF2B5EF4-FFF2-40B4-BE49-F238E27FC236}">
                <a16:creationId xmlns:a16="http://schemas.microsoft.com/office/drawing/2014/main" id="{987B3DD7-30F9-6CCE-F72E-DDFD2E914407}"/>
              </a:ext>
            </a:extLst>
          </p:cNvPr>
          <p:cNvSpPr/>
          <p:nvPr/>
        </p:nvSpPr>
        <p:spPr>
          <a:xfrm>
            <a:off x="1212980" y="6219855"/>
            <a:ext cx="1027069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MIDDLE SCHOOL BOWLING LEAGUE 2026</a:t>
            </a:r>
          </a:p>
        </p:txBody>
      </p:sp>
      <p:sp>
        <p:nvSpPr>
          <p:cNvPr id="14" name="Rectangle 13">
            <a:extLst>
              <a:ext uri="{FF2B5EF4-FFF2-40B4-BE49-F238E27FC236}">
                <a16:creationId xmlns:a16="http://schemas.microsoft.com/office/drawing/2014/main" id="{E597FB89-E37C-7D1D-CE01-8D9C2DA8BB42}"/>
              </a:ext>
            </a:extLst>
          </p:cNvPr>
          <p:cNvSpPr/>
          <p:nvPr/>
        </p:nvSpPr>
        <p:spPr>
          <a:xfrm>
            <a:off x="0" y="0"/>
            <a:ext cx="12192000" cy="83042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  </a:t>
            </a:r>
            <a:r>
              <a:rPr lang="en-US" sz="2800" b="1" dirty="0"/>
              <a:t>MEETING AGENDA</a:t>
            </a:r>
          </a:p>
        </p:txBody>
      </p:sp>
      <p:pic>
        <p:nvPicPr>
          <p:cNvPr id="6" name="Picture 5">
            <a:extLst>
              <a:ext uri="{FF2B5EF4-FFF2-40B4-BE49-F238E27FC236}">
                <a16:creationId xmlns:a16="http://schemas.microsoft.com/office/drawing/2014/main" id="{2C0AA987-30E6-CFB9-F5EA-6FBD9C551CB1}"/>
              </a:ext>
            </a:extLst>
          </p:cNvPr>
          <p:cNvPicPr>
            <a:picLocks noChangeAspect="1"/>
          </p:cNvPicPr>
          <p:nvPr/>
        </p:nvPicPr>
        <p:blipFill rotWithShape="1">
          <a:blip r:embed="rId8"/>
          <a:srcRect b="4003"/>
          <a:stretch/>
        </p:blipFill>
        <p:spPr>
          <a:xfrm>
            <a:off x="0" y="5922556"/>
            <a:ext cx="1303333" cy="937049"/>
          </a:xfrm>
          <a:prstGeom prst="rect">
            <a:avLst/>
          </a:prstGeom>
        </p:spPr>
      </p:pic>
    </p:spTree>
    <p:extLst>
      <p:ext uri="{BB962C8B-B14F-4D97-AF65-F5344CB8AC3E}">
        <p14:creationId xmlns:p14="http://schemas.microsoft.com/office/powerpoint/2010/main" val="1644544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6" name="Content Placeholder 2">
            <a:extLst>
              <a:ext uri="{FF2B5EF4-FFF2-40B4-BE49-F238E27FC236}">
                <a16:creationId xmlns:a16="http://schemas.microsoft.com/office/drawing/2014/main" id="{D947022E-C4D0-1EBF-CE4B-838ED77E749D}"/>
              </a:ext>
            </a:extLst>
          </p:cNvPr>
          <p:cNvGraphicFramePr>
            <a:graphicFrameLocks noGrp="1"/>
          </p:cNvGraphicFramePr>
          <p:nvPr>
            <p:ph idx="1"/>
            <p:extLst>
              <p:ext uri="{D42A27DB-BD31-4B8C-83A1-F6EECF244321}">
                <p14:modId xmlns:p14="http://schemas.microsoft.com/office/powerpoint/2010/main" val="549323609"/>
              </p:ext>
            </p:extLst>
          </p:nvPr>
        </p:nvGraphicFramePr>
        <p:xfrm>
          <a:off x="632085" y="1835986"/>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436EA40D-F625-1EEC-9AF9-407B929E7D12}"/>
              </a:ext>
            </a:extLst>
          </p:cNvPr>
          <p:cNvPicPr>
            <a:picLocks noChangeAspect="1"/>
          </p:cNvPicPr>
          <p:nvPr/>
        </p:nvPicPr>
        <p:blipFill rotWithShape="1">
          <a:blip r:embed="rId7"/>
          <a:srcRect b="4003"/>
          <a:stretch/>
        </p:blipFill>
        <p:spPr>
          <a:xfrm>
            <a:off x="0" y="5903506"/>
            <a:ext cx="1303333" cy="937049"/>
          </a:xfrm>
          <a:prstGeom prst="rect">
            <a:avLst/>
          </a:prstGeom>
        </p:spPr>
      </p:pic>
      <p:pic>
        <p:nvPicPr>
          <p:cNvPr id="7" name="Picture 6" descr="Logo&#10;&#10;Description automatically generated">
            <a:extLst>
              <a:ext uri="{FF2B5EF4-FFF2-40B4-BE49-F238E27FC236}">
                <a16:creationId xmlns:a16="http://schemas.microsoft.com/office/drawing/2014/main" id="{0132710A-1FD1-7B02-3C38-7AB4837BE8F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8" name="TextBox 7">
            <a:extLst>
              <a:ext uri="{FF2B5EF4-FFF2-40B4-BE49-F238E27FC236}">
                <a16:creationId xmlns:a16="http://schemas.microsoft.com/office/drawing/2014/main" id="{34A1B009-CF7B-B1B6-1AA5-8DD6FDAF3C57}"/>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9" name="Rectangle 8">
            <a:extLst>
              <a:ext uri="{FF2B5EF4-FFF2-40B4-BE49-F238E27FC236}">
                <a16:creationId xmlns:a16="http://schemas.microsoft.com/office/drawing/2014/main" id="{FD76760C-8BFC-72C6-B68B-8588C037A2BA}"/>
              </a:ext>
            </a:extLst>
          </p:cNvPr>
          <p:cNvSpPr/>
          <p:nvPr/>
        </p:nvSpPr>
        <p:spPr>
          <a:xfrm>
            <a:off x="1212980" y="6219855"/>
            <a:ext cx="1027069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MIDDLE SCHOOL BOWLING LEAGUE 2026</a:t>
            </a:r>
          </a:p>
        </p:txBody>
      </p:sp>
      <p:sp>
        <p:nvSpPr>
          <p:cNvPr id="11" name="Rectangle 10">
            <a:extLst>
              <a:ext uri="{FF2B5EF4-FFF2-40B4-BE49-F238E27FC236}">
                <a16:creationId xmlns:a16="http://schemas.microsoft.com/office/drawing/2014/main" id="{D7789461-7D57-E9D6-21D4-99DB416946D4}"/>
              </a:ext>
            </a:extLst>
          </p:cNvPr>
          <p:cNvSpPr/>
          <p:nvPr/>
        </p:nvSpPr>
        <p:spPr>
          <a:xfrm>
            <a:off x="0" y="0"/>
            <a:ext cx="12192000" cy="83042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  </a:t>
            </a:r>
            <a:r>
              <a:rPr lang="en-US" sz="2800" b="1" dirty="0"/>
              <a:t>MEETING AGENDA</a:t>
            </a:r>
          </a:p>
        </p:txBody>
      </p:sp>
    </p:spTree>
    <p:extLst>
      <p:ext uri="{BB962C8B-B14F-4D97-AF65-F5344CB8AC3E}">
        <p14:creationId xmlns:p14="http://schemas.microsoft.com/office/powerpoint/2010/main" val="2934160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784C18EB-0876-0E53-17CE-415240725CE1}"/>
              </a:ext>
            </a:extLst>
          </p:cNvPr>
          <p:cNvPicPr>
            <a:picLocks noGrp="1" noChangeAspect="1"/>
          </p:cNvPicPr>
          <p:nvPr>
            <p:ph idx="1"/>
          </p:nvPr>
        </p:nvPicPr>
        <p:blipFill rotWithShape="1">
          <a:blip r:embed="rId2"/>
          <a:srcRect l="6171" t="4981" r="6171" b="20116"/>
          <a:stretch/>
        </p:blipFill>
        <p:spPr>
          <a:xfrm>
            <a:off x="3442996" y="1146772"/>
            <a:ext cx="5169160" cy="4756733"/>
          </a:xfrm>
          <a:prstGeom prst="rect">
            <a:avLst/>
          </a:prstGeom>
        </p:spPr>
      </p:pic>
      <p:pic>
        <p:nvPicPr>
          <p:cNvPr id="4" name="Picture 3">
            <a:extLst>
              <a:ext uri="{FF2B5EF4-FFF2-40B4-BE49-F238E27FC236}">
                <a16:creationId xmlns:a16="http://schemas.microsoft.com/office/drawing/2014/main" id="{E4ED7A54-7AE1-2B93-DB7F-AA1ABF7E6184}"/>
              </a:ext>
            </a:extLst>
          </p:cNvPr>
          <p:cNvPicPr>
            <a:picLocks noChangeAspect="1"/>
          </p:cNvPicPr>
          <p:nvPr/>
        </p:nvPicPr>
        <p:blipFill rotWithShape="1">
          <a:blip r:embed="rId3"/>
          <a:srcRect b="4003"/>
          <a:stretch/>
        </p:blipFill>
        <p:spPr>
          <a:xfrm>
            <a:off x="0" y="5903506"/>
            <a:ext cx="1303333" cy="937049"/>
          </a:xfrm>
          <a:prstGeom prst="rect">
            <a:avLst/>
          </a:prstGeom>
        </p:spPr>
      </p:pic>
      <p:pic>
        <p:nvPicPr>
          <p:cNvPr id="5" name="Picture 4" descr="Logo&#10;&#10;Description automatically generated">
            <a:extLst>
              <a:ext uri="{FF2B5EF4-FFF2-40B4-BE49-F238E27FC236}">
                <a16:creationId xmlns:a16="http://schemas.microsoft.com/office/drawing/2014/main" id="{0DDDEFB5-67CB-8DF7-9A7B-D226D256FE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287F6204-9296-5285-3754-09EE545921EE}"/>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635AA13E-4CD2-3DC2-061E-27BDFF83F98E}"/>
              </a:ext>
            </a:extLst>
          </p:cNvPr>
          <p:cNvSpPr/>
          <p:nvPr/>
        </p:nvSpPr>
        <p:spPr>
          <a:xfrm>
            <a:off x="1212980" y="6219855"/>
            <a:ext cx="1027069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HIGH SCHOOL BOWLING LEAGUE 2026</a:t>
            </a:r>
          </a:p>
        </p:txBody>
      </p:sp>
      <p:sp>
        <p:nvSpPr>
          <p:cNvPr id="8" name="Rectangle 7">
            <a:extLst>
              <a:ext uri="{FF2B5EF4-FFF2-40B4-BE49-F238E27FC236}">
                <a16:creationId xmlns:a16="http://schemas.microsoft.com/office/drawing/2014/main" id="{D2DA2299-3CF2-86A4-1041-0790C248A5D4}"/>
              </a:ext>
            </a:extLst>
          </p:cNvPr>
          <p:cNvSpPr/>
          <p:nvPr/>
        </p:nvSpPr>
        <p:spPr>
          <a:xfrm>
            <a:off x="0" y="0"/>
            <a:ext cx="12192000" cy="83042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  </a:t>
            </a:r>
            <a:r>
              <a:rPr lang="en-US" sz="2800" b="1" dirty="0"/>
              <a:t>MEETING AGENDA</a:t>
            </a:r>
          </a:p>
        </p:txBody>
      </p:sp>
    </p:spTree>
    <p:extLst>
      <p:ext uri="{BB962C8B-B14F-4D97-AF65-F5344CB8AC3E}">
        <p14:creationId xmlns:p14="http://schemas.microsoft.com/office/powerpoint/2010/main" val="40851591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234</TotalTime>
  <Words>1627</Words>
  <Application>Microsoft Office PowerPoint</Application>
  <PresentationFormat>Widescreen</PresentationFormat>
  <Paragraphs>201</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ADLaM Display</vt:lpstr>
      <vt:lpstr>Arial</vt:lpstr>
      <vt:lpstr>Arial Narrow</vt:lpstr>
      <vt:lpstr>Calibri</vt:lpstr>
      <vt:lpstr>Calibri Light</vt:lpstr>
      <vt:lpstr>Symbol</vt:lpstr>
      <vt:lpstr>Office Theme</vt:lpstr>
      <vt:lpstr>IIAAG  Middle School Bowling League 2026</vt:lpstr>
      <vt:lpstr>PowerPoint Presentation</vt:lpstr>
      <vt:lpstr>PowerPoint Presentation</vt:lpstr>
      <vt:lpstr>PowerPoint Presentation</vt:lpstr>
      <vt:lpstr>ELIGIBILITY</vt:lpstr>
      <vt:lpstr>COMPETITION SCHEDULE</vt:lpstr>
      <vt:lpstr>LEAGUE FORMAT</vt:lpstr>
      <vt:lpstr>PowerPoint Presentation</vt:lpstr>
      <vt:lpstr>PowerPoint Presentation</vt:lpstr>
      <vt:lpstr>LEAGUE FORMAT</vt:lpstr>
      <vt:lpstr>LEAGUE FORMAT</vt:lpstr>
      <vt:lpstr>LEAGUE FORMAT</vt:lpstr>
      <vt:lpstr>ALL ISLAND SINGLES COMPETITION  Monday, May 11, 2026, at 4:00 p.m.</vt:lpstr>
      <vt:lpstr>ALL ISLAND TEAM COMPETITION</vt:lpstr>
      <vt:lpstr>ALL ISLAND TEAM COMPETITION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IIAAG  High School Bowling League 2023</dc:title>
  <dc:creator>Joey III C. Miranda</dc:creator>
  <cp:lastModifiedBy>Joey III C. Miranda</cp:lastModifiedBy>
  <cp:revision>14</cp:revision>
  <dcterms:created xsi:type="dcterms:W3CDTF">2023-03-05T21:16:02Z</dcterms:created>
  <dcterms:modified xsi:type="dcterms:W3CDTF">2026-03-23T05:04:47Z</dcterms:modified>
</cp:coreProperties>
</file>